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1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2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3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4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5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6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7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8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9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20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diagrams/data21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diagrams/data22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diagrams/data23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diagrams/data24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diagrams/data25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diagrams/data26.xml" ContentType="application/vnd.openxmlformats-officedocument.drawingml.diagramData+xml"/>
  <Override PartName="/ppt/diagrams/layout25.xml" ContentType="application/vnd.openxmlformats-officedocument.drawingml.diagramLayout+xml"/>
  <Override PartName="/ppt/diagrams/quickStyle25.xml" ContentType="application/vnd.openxmlformats-officedocument.drawingml.diagramStyle+xml"/>
  <Override PartName="/ppt/diagrams/colors25.xml" ContentType="application/vnd.openxmlformats-officedocument.drawingml.diagramColors+xml"/>
  <Override PartName="/ppt/diagrams/drawing25.xml" ContentType="application/vnd.ms-office.drawingml.diagramDrawing+xml"/>
  <Override PartName="/ppt/diagrams/data27.xml" ContentType="application/vnd.openxmlformats-officedocument.drawingml.diagramData+xml"/>
  <Override PartName="/ppt/diagrams/layout26.xml" ContentType="application/vnd.openxmlformats-officedocument.drawingml.diagramLayout+xml"/>
  <Override PartName="/ppt/diagrams/quickStyle26.xml" ContentType="application/vnd.openxmlformats-officedocument.drawingml.diagramStyle+xml"/>
  <Override PartName="/ppt/diagrams/colors26.xml" ContentType="application/vnd.openxmlformats-officedocument.drawingml.diagramColors+xml"/>
  <Override PartName="/ppt/diagrams/drawing26.xml" ContentType="application/vnd.ms-office.drawingml.diagramDrawing+xml"/>
  <Override PartName="/ppt/diagrams/data28.xml" ContentType="application/vnd.openxmlformats-officedocument.drawingml.diagramData+xml"/>
  <Override PartName="/ppt/diagrams/layout27.xml" ContentType="application/vnd.openxmlformats-officedocument.drawingml.diagramLayout+xml"/>
  <Override PartName="/ppt/diagrams/quickStyle27.xml" ContentType="application/vnd.openxmlformats-officedocument.drawingml.diagramStyle+xml"/>
  <Override PartName="/ppt/diagrams/colors27.xml" ContentType="application/vnd.openxmlformats-officedocument.drawingml.diagramColors+xml"/>
  <Override PartName="/ppt/diagrams/drawing2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ppt/diagrams/data10.xml" ContentType="application/vnd.openxmlformats-officedocument.drawingml.diagramData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handoutMasterIdLst>
    <p:handoutMasterId r:id="rId31"/>
  </p:handoutMasterIdLst>
  <p:sldIdLst>
    <p:sldId id="259" r:id="rId2"/>
    <p:sldId id="274" r:id="rId3"/>
    <p:sldId id="276" r:id="rId4"/>
    <p:sldId id="266" r:id="rId5"/>
    <p:sldId id="257" r:id="rId6"/>
    <p:sldId id="268" r:id="rId7"/>
    <p:sldId id="271" r:id="rId8"/>
    <p:sldId id="262" r:id="rId9"/>
    <p:sldId id="267" r:id="rId10"/>
    <p:sldId id="277" r:id="rId11"/>
    <p:sldId id="273" r:id="rId12"/>
    <p:sldId id="260" r:id="rId13"/>
    <p:sldId id="278" r:id="rId14"/>
    <p:sldId id="275" r:id="rId15"/>
    <p:sldId id="272" r:id="rId16"/>
    <p:sldId id="280" r:id="rId17"/>
    <p:sldId id="261" r:id="rId18"/>
    <p:sldId id="281" r:id="rId19"/>
    <p:sldId id="270" r:id="rId20"/>
    <p:sldId id="282" r:id="rId21"/>
    <p:sldId id="283" r:id="rId22"/>
    <p:sldId id="263" r:id="rId23"/>
    <p:sldId id="285" r:id="rId24"/>
    <p:sldId id="286" r:id="rId25"/>
    <p:sldId id="264" r:id="rId26"/>
    <p:sldId id="287" r:id="rId27"/>
    <p:sldId id="265" r:id="rId28"/>
    <p:sldId id="288" r:id="rId29"/>
  </p:sldIdLst>
  <p:sldSz cx="9144000" cy="6858000" type="screen4x3"/>
  <p:notesSz cx="6858000" cy="9144000"/>
  <p:defaultTextStyle>
    <a:defPPr>
      <a:defRPr lang="ru-RU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19191"/>
    <a:srgbClr val="909090"/>
    <a:srgbClr val="8E8E8E"/>
    <a:srgbClr val="C47500"/>
    <a:srgbClr val="C2C2C2"/>
    <a:srgbClr val="FF9900"/>
    <a:srgbClr val="E9EE12"/>
    <a:srgbClr val="211BA1"/>
    <a:srgbClr val="0F8346"/>
    <a:srgbClr val="129E5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01" autoAdjust="0"/>
    <p:restoredTop sz="94618" autoAdjust="0"/>
  </p:normalViewPr>
  <p:slideViewPr>
    <p:cSldViewPr>
      <p:cViewPr>
        <p:scale>
          <a:sx n="70" d="100"/>
          <a:sy n="70" d="100"/>
        </p:scale>
        <p:origin x="566" y="5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/Relationships>
</file>

<file path=ppt/diagrams/_rels/data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10.png"/><Relationship Id="rId1" Type="http://schemas.openxmlformats.org/officeDocument/2006/relationships/image" Target="../media/image20.png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diagrams/_rels/data7.xml.rels><?xml version="1.0" encoding="UTF-8" standalone="yes"?>
<Relationships xmlns="http://schemas.openxmlformats.org/package/2006/relationships"><Relationship Id="rId1" Type="http://schemas.openxmlformats.org/officeDocument/2006/relationships/image" Target="../media/image15.png"/></Relationships>
</file>

<file path=ppt/diagrams/_rels/data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6.png"/><Relationship Id="rId4" Type="http://schemas.openxmlformats.org/officeDocument/2006/relationships/image" Target="../media/image19.png"/></Relationships>
</file>

<file path=ppt/diagrams/_rels/drawing7.xml.rels><?xml version="1.0" encoding="UTF-8" standalone="yes"?>
<Relationships xmlns="http://schemas.openxmlformats.org/package/2006/relationships"><Relationship Id="rId1" Type="http://schemas.openxmlformats.org/officeDocument/2006/relationships/image" Target="../media/image15.png"/></Relationships>
</file>

<file path=ppt/diagrams/_rels/drawing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6.png"/><Relationship Id="rId4" Type="http://schemas.openxmlformats.org/officeDocument/2006/relationships/image" Target="../media/image19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7DE700D-3616-4A52-A83D-6DE6B8E913A1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>
        <a:scene3d>
          <a:camera prst="perspectiveFront"/>
          <a:lightRig rig="threePt" dir="t"/>
        </a:scene3d>
      </dgm:spPr>
    </dgm:pt>
    <dgm:pt modelId="{D65CABC2-3EBA-4EF5-B923-E00A60DE10CB}">
      <dgm:prSet phldrT="[Texte]"/>
      <dgm:spPr>
        <a:sp3d>
          <a:bevelT prst="convex"/>
        </a:sp3d>
      </dgm:spPr>
      <dgm:t>
        <a:bodyPr/>
        <a:lstStyle/>
        <a:p>
          <a:endParaRPr lang="fr-FR"/>
        </a:p>
      </dgm:t>
    </dgm:pt>
    <dgm:pt modelId="{701BD0EC-8821-4A0D-98D6-4C710433BB02}" type="parTrans" cxnId="{F44747DA-FB67-44BA-AFEA-C440CFA31D16}">
      <dgm:prSet/>
      <dgm:spPr/>
      <dgm:t>
        <a:bodyPr/>
        <a:lstStyle/>
        <a:p>
          <a:endParaRPr lang="fr-FR"/>
        </a:p>
      </dgm:t>
    </dgm:pt>
    <dgm:pt modelId="{18484169-63F3-42B7-873B-B27FE2DC0D06}" type="sibTrans" cxnId="{F44747DA-FB67-44BA-AFEA-C440CFA31D16}">
      <dgm:prSet/>
      <dgm:spPr/>
      <dgm:t>
        <a:bodyPr/>
        <a:lstStyle/>
        <a:p>
          <a:endParaRPr lang="fr-FR"/>
        </a:p>
      </dgm:t>
    </dgm:pt>
    <dgm:pt modelId="{E4107320-77B4-45DA-812C-569AB927B950}">
      <dgm:prSet phldrT="[Texte]"/>
      <dgm:spPr>
        <a:sp3d>
          <a:bevelT prst="convex"/>
        </a:sp3d>
      </dgm:spPr>
      <dgm:t>
        <a:bodyPr/>
        <a:lstStyle/>
        <a:p>
          <a:endParaRPr lang="fr-FR" dirty="0" smtClean="0"/>
        </a:p>
        <a:p>
          <a:endParaRPr lang="fr-FR" dirty="0"/>
        </a:p>
      </dgm:t>
    </dgm:pt>
    <dgm:pt modelId="{2C6B39BF-564B-4D4D-90AC-3C9AC43FCCF2}" type="parTrans" cxnId="{0993E911-70AF-4191-870A-4F0249B478F2}">
      <dgm:prSet/>
      <dgm:spPr/>
      <dgm:t>
        <a:bodyPr/>
        <a:lstStyle/>
        <a:p>
          <a:endParaRPr lang="fr-FR"/>
        </a:p>
      </dgm:t>
    </dgm:pt>
    <dgm:pt modelId="{65740F20-B127-44A8-B8EA-09716E5F2CEA}" type="sibTrans" cxnId="{0993E911-70AF-4191-870A-4F0249B478F2}">
      <dgm:prSet/>
      <dgm:spPr/>
      <dgm:t>
        <a:bodyPr/>
        <a:lstStyle/>
        <a:p>
          <a:endParaRPr lang="fr-FR"/>
        </a:p>
      </dgm:t>
    </dgm:pt>
    <dgm:pt modelId="{319FCEC6-1D03-46AA-AC73-65D4D21AC67A}">
      <dgm:prSet phldrT="[Texte]"/>
      <dgm:spPr>
        <a:sp3d>
          <a:bevelT prst="convex"/>
        </a:sp3d>
      </dgm:spPr>
      <dgm:t>
        <a:bodyPr/>
        <a:lstStyle/>
        <a:p>
          <a:endParaRPr lang="fr-FR" dirty="0" smtClean="0"/>
        </a:p>
        <a:p>
          <a:endParaRPr lang="fr-FR" dirty="0"/>
        </a:p>
      </dgm:t>
    </dgm:pt>
    <dgm:pt modelId="{F72E96C3-79A6-4C37-86D4-880AF74DD814}" type="parTrans" cxnId="{B8BD55BE-348E-4883-A279-EBF6378710B8}">
      <dgm:prSet/>
      <dgm:spPr/>
      <dgm:t>
        <a:bodyPr/>
        <a:lstStyle/>
        <a:p>
          <a:endParaRPr lang="fr-FR"/>
        </a:p>
      </dgm:t>
    </dgm:pt>
    <dgm:pt modelId="{E7BB6056-185D-428C-AE8A-FBA623B7D150}" type="sibTrans" cxnId="{B8BD55BE-348E-4883-A279-EBF6378710B8}">
      <dgm:prSet/>
      <dgm:spPr/>
      <dgm:t>
        <a:bodyPr/>
        <a:lstStyle/>
        <a:p>
          <a:endParaRPr lang="fr-FR"/>
        </a:p>
      </dgm:t>
    </dgm:pt>
    <dgm:pt modelId="{5F719BF6-76B2-4296-B944-1AB02AC7A48B}">
      <dgm:prSet phldrT="[Texte]"/>
      <dgm:spPr>
        <a:solidFill>
          <a:srgbClr val="8D8D8D"/>
        </a:solidFill>
        <a:sp3d>
          <a:bevelT prst="convex"/>
        </a:sp3d>
      </dgm:spPr>
      <dgm:t>
        <a:bodyPr/>
        <a:lstStyle/>
        <a:p>
          <a:endParaRPr lang="fr-FR"/>
        </a:p>
      </dgm:t>
    </dgm:pt>
    <dgm:pt modelId="{9CBF8C3C-27D8-4477-97E0-4C8DD120334A}" type="parTrans" cxnId="{8D106E75-240F-4417-92AA-B32F9622D728}">
      <dgm:prSet/>
      <dgm:spPr/>
      <dgm:t>
        <a:bodyPr/>
        <a:lstStyle/>
        <a:p>
          <a:endParaRPr lang="fr-FR"/>
        </a:p>
      </dgm:t>
    </dgm:pt>
    <dgm:pt modelId="{9EBA6B0F-9C22-4C25-B7F9-D1CCFF2E1259}" type="sibTrans" cxnId="{8D106E75-240F-4417-92AA-B32F9622D728}">
      <dgm:prSet/>
      <dgm:spPr/>
      <dgm:t>
        <a:bodyPr/>
        <a:lstStyle/>
        <a:p>
          <a:endParaRPr lang="fr-FR"/>
        </a:p>
      </dgm:t>
    </dgm:pt>
    <dgm:pt modelId="{05A2AA31-6B18-4B0D-804F-2A40A503EC82}">
      <dgm:prSet phldrT="[Texte]"/>
      <dgm:spPr>
        <a:sp3d>
          <a:bevelT prst="convex"/>
        </a:sp3d>
      </dgm:spPr>
      <dgm:t>
        <a:bodyPr/>
        <a:lstStyle/>
        <a:p>
          <a:endParaRPr lang="fr-FR"/>
        </a:p>
      </dgm:t>
    </dgm:pt>
    <dgm:pt modelId="{4883E0F7-3FF2-44F5-8DB0-FE1E191A51AA}" type="parTrans" cxnId="{FF0ACC55-CACB-4AF4-A48C-070DE32E6A85}">
      <dgm:prSet/>
      <dgm:spPr/>
      <dgm:t>
        <a:bodyPr/>
        <a:lstStyle/>
        <a:p>
          <a:endParaRPr lang="fr-FR"/>
        </a:p>
      </dgm:t>
    </dgm:pt>
    <dgm:pt modelId="{D690C9E3-2A73-4C05-B446-F2527CB2C09F}" type="sibTrans" cxnId="{FF0ACC55-CACB-4AF4-A48C-070DE32E6A85}">
      <dgm:prSet/>
      <dgm:spPr/>
      <dgm:t>
        <a:bodyPr/>
        <a:lstStyle/>
        <a:p>
          <a:endParaRPr lang="fr-FR"/>
        </a:p>
      </dgm:t>
    </dgm:pt>
    <dgm:pt modelId="{B8563D80-7205-4CA0-9AFD-BEE3CFB81FE5}" type="pres">
      <dgm:prSet presAssocID="{87DE700D-3616-4A52-A83D-6DE6B8E913A1}" presName="Name0" presStyleCnt="0">
        <dgm:presLayoutVars>
          <dgm:dir/>
          <dgm:animLvl val="lvl"/>
          <dgm:resizeHandles val="exact"/>
        </dgm:presLayoutVars>
      </dgm:prSet>
      <dgm:spPr/>
    </dgm:pt>
    <dgm:pt modelId="{B94B88EA-7DE0-4724-9CDB-1E833980563F}" type="pres">
      <dgm:prSet presAssocID="{E4107320-77B4-45DA-812C-569AB927B950}" presName="parTxOnly" presStyleLbl="node1" presStyleIdx="0" presStyleCnt="5" custAng="16200000" custLinFactX="-20112" custLinFactY="97454" custLinFactNeighborX="-100000" custLinFactNeighborY="10000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F6467B7-E2E0-4303-B932-E0512F2B90E9}" type="pres">
      <dgm:prSet presAssocID="{65740F20-B127-44A8-B8EA-09716E5F2CEA}" presName="parTxOnlySpace" presStyleCnt="0"/>
      <dgm:spPr>
        <a:sp3d>
          <a:bevelT prst="convex"/>
        </a:sp3d>
      </dgm:spPr>
    </dgm:pt>
    <dgm:pt modelId="{3958F4C2-2707-4EBA-9155-AF8216814F9C}" type="pres">
      <dgm:prSet presAssocID="{319FCEC6-1D03-46AA-AC73-65D4D21AC67A}" presName="parTxOnly" presStyleLbl="node1" presStyleIdx="1" presStyleCnt="5" custAng="16200000" custLinFactX="-100112" custLinFactNeighborX="-200000" custLinFactNeighborY="-337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15DACCD-2FD4-4118-AA8C-831105EB6D2E}" type="pres">
      <dgm:prSet presAssocID="{E7BB6056-185D-428C-AE8A-FBA623B7D150}" presName="parTxOnlySpace" presStyleCnt="0"/>
      <dgm:spPr>
        <a:sp3d>
          <a:bevelT prst="convex"/>
        </a:sp3d>
      </dgm:spPr>
    </dgm:pt>
    <dgm:pt modelId="{4AA702E1-CE85-4BF8-839B-FB6E21FD95FF}" type="pres">
      <dgm:prSet presAssocID="{D65CABC2-3EBA-4EF5-B923-E00A60DE10CB}" presName="parTxOnly" presStyleLbl="node1" presStyleIdx="2" presStyleCnt="5" custAng="16200000" custLinFactX="-190112" custLinFactY="-100000" custLinFactNeighborX="-200000" custLinFactNeighborY="-10419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B0CA7343-C1C2-46AE-A4E9-B3BCFD33E5FA}" type="pres">
      <dgm:prSet presAssocID="{18484169-63F3-42B7-873B-B27FE2DC0D06}" presName="parTxOnlySpace" presStyleCnt="0"/>
      <dgm:spPr>
        <a:sp3d>
          <a:bevelT prst="convex"/>
        </a:sp3d>
      </dgm:spPr>
    </dgm:pt>
    <dgm:pt modelId="{D77E270F-907F-4864-8FFF-FB21954607D9}" type="pres">
      <dgm:prSet presAssocID="{5F719BF6-76B2-4296-B944-1AB02AC7A48B}" presName="parTxOnly" presStyleLbl="node1" presStyleIdx="3" presStyleCnt="5" custAng="16200000" custLinFactX="-342052" custLinFactY="200000" custLinFactNeighborX="-400000" custLinFactNeighborY="28839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0D29201-FE43-4783-A5E5-9A1132F98BC5}" type="pres">
      <dgm:prSet presAssocID="{9EBA6B0F-9C22-4C25-B7F9-D1CCFF2E1259}" presName="parTxOnlySpace" presStyleCnt="0"/>
      <dgm:spPr>
        <a:sp3d>
          <a:bevelT prst="convex"/>
        </a:sp3d>
      </dgm:spPr>
    </dgm:pt>
    <dgm:pt modelId="{F1E12BEA-CAD1-43F2-AD94-7F2F463E92BB}" type="pres">
      <dgm:prSet presAssocID="{05A2AA31-6B18-4B0D-804F-2A40A503EC82}" presName="parTxOnly" presStyleLbl="node1" presStyleIdx="4" presStyleCnt="5" custAng="16200000" custLinFactX="-350112" custLinFactY="-200000" custLinFactNeighborX="-400000" custLinFactNeighborY="-23591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9F2CFB17-C897-43DF-BB13-21CFBA61AB28}" type="presOf" srcId="{5F719BF6-76B2-4296-B944-1AB02AC7A48B}" destId="{D77E270F-907F-4864-8FFF-FB21954607D9}" srcOrd="0" destOrd="0" presId="urn:microsoft.com/office/officeart/2005/8/layout/chevron1"/>
    <dgm:cxn modelId="{FAACD212-8821-477D-9DCF-9433F610AD60}" type="presOf" srcId="{D65CABC2-3EBA-4EF5-B923-E00A60DE10CB}" destId="{4AA702E1-CE85-4BF8-839B-FB6E21FD95FF}" srcOrd="0" destOrd="0" presId="urn:microsoft.com/office/officeart/2005/8/layout/chevron1"/>
    <dgm:cxn modelId="{8D106E75-240F-4417-92AA-B32F9622D728}" srcId="{87DE700D-3616-4A52-A83D-6DE6B8E913A1}" destId="{5F719BF6-76B2-4296-B944-1AB02AC7A48B}" srcOrd="3" destOrd="0" parTransId="{9CBF8C3C-27D8-4477-97E0-4C8DD120334A}" sibTransId="{9EBA6B0F-9C22-4C25-B7F9-D1CCFF2E1259}"/>
    <dgm:cxn modelId="{51C30D64-FB45-4A03-A2C8-D46D11CAD4B4}" type="presOf" srcId="{05A2AA31-6B18-4B0D-804F-2A40A503EC82}" destId="{F1E12BEA-CAD1-43F2-AD94-7F2F463E92BB}" srcOrd="0" destOrd="0" presId="urn:microsoft.com/office/officeart/2005/8/layout/chevron1"/>
    <dgm:cxn modelId="{812F1B0A-914D-4873-BA2A-C977D34DDBF8}" type="presOf" srcId="{87DE700D-3616-4A52-A83D-6DE6B8E913A1}" destId="{B8563D80-7205-4CA0-9AFD-BEE3CFB81FE5}" srcOrd="0" destOrd="0" presId="urn:microsoft.com/office/officeart/2005/8/layout/chevron1"/>
    <dgm:cxn modelId="{FF0ACC55-CACB-4AF4-A48C-070DE32E6A85}" srcId="{87DE700D-3616-4A52-A83D-6DE6B8E913A1}" destId="{05A2AA31-6B18-4B0D-804F-2A40A503EC82}" srcOrd="4" destOrd="0" parTransId="{4883E0F7-3FF2-44F5-8DB0-FE1E191A51AA}" sibTransId="{D690C9E3-2A73-4C05-B446-F2527CB2C09F}"/>
    <dgm:cxn modelId="{0993E911-70AF-4191-870A-4F0249B478F2}" srcId="{87DE700D-3616-4A52-A83D-6DE6B8E913A1}" destId="{E4107320-77B4-45DA-812C-569AB927B950}" srcOrd="0" destOrd="0" parTransId="{2C6B39BF-564B-4D4D-90AC-3C9AC43FCCF2}" sibTransId="{65740F20-B127-44A8-B8EA-09716E5F2CEA}"/>
    <dgm:cxn modelId="{B8BD55BE-348E-4883-A279-EBF6378710B8}" srcId="{87DE700D-3616-4A52-A83D-6DE6B8E913A1}" destId="{319FCEC6-1D03-46AA-AC73-65D4D21AC67A}" srcOrd="1" destOrd="0" parTransId="{F72E96C3-79A6-4C37-86D4-880AF74DD814}" sibTransId="{E7BB6056-185D-428C-AE8A-FBA623B7D150}"/>
    <dgm:cxn modelId="{5CF20ECD-0307-4885-B5E7-368C18A78125}" type="presOf" srcId="{E4107320-77B4-45DA-812C-569AB927B950}" destId="{B94B88EA-7DE0-4724-9CDB-1E833980563F}" srcOrd="0" destOrd="0" presId="urn:microsoft.com/office/officeart/2005/8/layout/chevron1"/>
    <dgm:cxn modelId="{F44747DA-FB67-44BA-AFEA-C440CFA31D16}" srcId="{87DE700D-3616-4A52-A83D-6DE6B8E913A1}" destId="{D65CABC2-3EBA-4EF5-B923-E00A60DE10CB}" srcOrd="2" destOrd="0" parTransId="{701BD0EC-8821-4A0D-98D6-4C710433BB02}" sibTransId="{18484169-63F3-42B7-873B-B27FE2DC0D06}"/>
    <dgm:cxn modelId="{A064570C-C58D-4A98-AFCD-7155BCC69DC8}" type="presOf" srcId="{319FCEC6-1D03-46AA-AC73-65D4D21AC67A}" destId="{3958F4C2-2707-4EBA-9155-AF8216814F9C}" srcOrd="0" destOrd="0" presId="urn:microsoft.com/office/officeart/2005/8/layout/chevron1"/>
    <dgm:cxn modelId="{595A4843-6A24-48EF-A245-EB9AFA32C2DE}" type="presParOf" srcId="{B8563D80-7205-4CA0-9AFD-BEE3CFB81FE5}" destId="{B94B88EA-7DE0-4724-9CDB-1E833980563F}" srcOrd="0" destOrd="0" presId="urn:microsoft.com/office/officeart/2005/8/layout/chevron1"/>
    <dgm:cxn modelId="{47A0BEA1-24F5-4349-AF5B-FA4EFA7F56F4}" type="presParOf" srcId="{B8563D80-7205-4CA0-9AFD-BEE3CFB81FE5}" destId="{FF6467B7-E2E0-4303-B932-E0512F2B90E9}" srcOrd="1" destOrd="0" presId="urn:microsoft.com/office/officeart/2005/8/layout/chevron1"/>
    <dgm:cxn modelId="{BF4C8249-587A-4DEA-A4C2-A3EE7FCD48F4}" type="presParOf" srcId="{B8563D80-7205-4CA0-9AFD-BEE3CFB81FE5}" destId="{3958F4C2-2707-4EBA-9155-AF8216814F9C}" srcOrd="2" destOrd="0" presId="urn:microsoft.com/office/officeart/2005/8/layout/chevron1"/>
    <dgm:cxn modelId="{9B383358-88BF-4D63-B117-C83944F22CE5}" type="presParOf" srcId="{B8563D80-7205-4CA0-9AFD-BEE3CFB81FE5}" destId="{F15DACCD-2FD4-4118-AA8C-831105EB6D2E}" srcOrd="3" destOrd="0" presId="urn:microsoft.com/office/officeart/2005/8/layout/chevron1"/>
    <dgm:cxn modelId="{42655A28-CDCA-48CF-83F7-1CF900D313FF}" type="presParOf" srcId="{B8563D80-7205-4CA0-9AFD-BEE3CFB81FE5}" destId="{4AA702E1-CE85-4BF8-839B-FB6E21FD95FF}" srcOrd="4" destOrd="0" presId="urn:microsoft.com/office/officeart/2005/8/layout/chevron1"/>
    <dgm:cxn modelId="{D125C015-67CA-4F0B-AADB-C0D83B9F1734}" type="presParOf" srcId="{B8563D80-7205-4CA0-9AFD-BEE3CFB81FE5}" destId="{B0CA7343-C1C2-46AE-A4E9-B3BCFD33E5FA}" srcOrd="5" destOrd="0" presId="urn:microsoft.com/office/officeart/2005/8/layout/chevron1"/>
    <dgm:cxn modelId="{818A894A-5F5C-4260-8617-68E4708A9A75}" type="presParOf" srcId="{B8563D80-7205-4CA0-9AFD-BEE3CFB81FE5}" destId="{D77E270F-907F-4864-8FFF-FB21954607D9}" srcOrd="6" destOrd="0" presId="urn:microsoft.com/office/officeart/2005/8/layout/chevron1"/>
    <dgm:cxn modelId="{38FFCBFF-7913-4E1A-B69E-1FE02EE17D32}" type="presParOf" srcId="{B8563D80-7205-4CA0-9AFD-BEE3CFB81FE5}" destId="{10D29201-FE43-4783-A5E5-9A1132F98BC5}" srcOrd="7" destOrd="0" presId="urn:microsoft.com/office/officeart/2005/8/layout/chevron1"/>
    <dgm:cxn modelId="{9DCD23CA-8D59-4669-B3C6-4CDD0FBD9215}" type="presParOf" srcId="{B8563D80-7205-4CA0-9AFD-BEE3CFB81FE5}" destId="{F1E12BEA-CAD1-43F2-AD94-7F2F463E92BB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5EFA18C2-F747-4C5A-B515-B3BD5E92128D}" type="doc">
      <dgm:prSet loTypeId="urn:microsoft.com/office/officeart/2005/8/layout/vList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136C5576-B1FC-4010-9EAA-DD109D2CE396}">
      <dgm:prSet phldrT="[Texte]"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fr-FR">
              <a:noFill/>
            </a:rPr>
            <a:t> </a:t>
          </a:r>
        </a:p>
      </dgm:t>
    </dgm:pt>
    <dgm:pt modelId="{F1256934-C779-4B25-99E2-63F4EF157CC9}" type="parTrans" cxnId="{B651ADA1-27C5-45FB-9B17-3F1A02B733EA}">
      <dgm:prSet/>
      <dgm:spPr/>
      <dgm:t>
        <a:bodyPr/>
        <a:lstStyle/>
        <a:p>
          <a:endParaRPr lang="fr-FR"/>
        </a:p>
      </dgm:t>
    </dgm:pt>
    <dgm:pt modelId="{8A4E104E-0ACD-4946-B57A-212EEC4E804B}" type="sibTrans" cxnId="{B651ADA1-27C5-45FB-9B17-3F1A02B733EA}">
      <dgm:prSet/>
      <dgm:spPr/>
      <dgm:t>
        <a:bodyPr/>
        <a:lstStyle/>
        <a:p>
          <a:endParaRPr lang="fr-FR"/>
        </a:p>
      </dgm:t>
    </dgm:pt>
    <dgm:pt modelId="{B5E8D7D1-34DB-430C-9BFE-1FBE5A938F4C}">
      <dgm:prSet phldrT="[Texte]"/>
      <dgm:spPr/>
      <dgm:t>
        <a:bodyPr/>
        <a:lstStyle/>
        <a:p>
          <a:r>
            <a:rPr lang="fr-FR">
              <a:noFill/>
            </a:rPr>
            <a:t> </a:t>
          </a:r>
        </a:p>
      </dgm:t>
    </dgm:pt>
    <dgm:pt modelId="{2C7FBD14-3CF1-4FC6-9750-AFB63F14EA0A}" type="parTrans" cxnId="{BD38F83F-4723-4337-8FF8-5E4C659C81CD}">
      <dgm:prSet/>
      <dgm:spPr/>
      <dgm:t>
        <a:bodyPr/>
        <a:lstStyle/>
        <a:p>
          <a:endParaRPr lang="fr-FR"/>
        </a:p>
      </dgm:t>
    </dgm:pt>
    <dgm:pt modelId="{61B181B1-5F23-409F-A95E-DCF679AD4122}" type="sibTrans" cxnId="{BD38F83F-4723-4337-8FF8-5E4C659C81CD}">
      <dgm:prSet/>
      <dgm:spPr/>
      <dgm:t>
        <a:bodyPr/>
        <a:lstStyle/>
        <a:p>
          <a:endParaRPr lang="fr-FR"/>
        </a:p>
      </dgm:t>
    </dgm:pt>
    <dgm:pt modelId="{75914894-94AD-49AE-9013-40A4FD1CC9EE}">
      <dgm:prSet phldrT="[Texte]"/>
      <dgm:spPr>
        <a:blipFill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r>
            <a:rPr lang="fr-FR">
              <a:noFill/>
            </a:rPr>
            <a:t> </a:t>
          </a:r>
        </a:p>
      </dgm:t>
    </dgm:pt>
    <dgm:pt modelId="{9988B7AD-1CFA-4389-A103-A414F322E351}" type="parTrans" cxnId="{B8798FF0-EC11-4900-BF5A-14F82C653043}">
      <dgm:prSet/>
      <dgm:spPr/>
      <dgm:t>
        <a:bodyPr/>
        <a:lstStyle/>
        <a:p>
          <a:endParaRPr lang="fr-FR"/>
        </a:p>
      </dgm:t>
    </dgm:pt>
    <dgm:pt modelId="{DCC1106D-6A29-4201-AD40-27BEB3EA6A0B}" type="sibTrans" cxnId="{B8798FF0-EC11-4900-BF5A-14F82C653043}">
      <dgm:prSet/>
      <dgm:spPr/>
      <dgm:t>
        <a:bodyPr/>
        <a:lstStyle/>
        <a:p>
          <a:endParaRPr lang="fr-FR"/>
        </a:p>
      </dgm:t>
    </dgm:pt>
    <dgm:pt modelId="{7795BB1C-3C2D-40DE-B968-817B5214B4DA}">
      <dgm:prSet phldrT="[Texte]" custT="1"/>
      <dgm:spPr/>
      <dgm:t>
        <a:bodyPr/>
        <a:lstStyle/>
        <a:p>
          <a:r>
            <a:rPr lang="fr-FR">
              <a:noFill/>
            </a:rPr>
            <a:t> </a:t>
          </a:r>
        </a:p>
      </dgm:t>
    </dgm:pt>
    <dgm:pt modelId="{0A18241D-C88F-4888-8F8E-9DC363A52ABC}" type="parTrans" cxnId="{93E83BE8-DF33-4C9D-95CC-78BEE180960D}">
      <dgm:prSet/>
      <dgm:spPr/>
      <dgm:t>
        <a:bodyPr/>
        <a:lstStyle/>
        <a:p>
          <a:endParaRPr lang="fr-FR"/>
        </a:p>
      </dgm:t>
    </dgm:pt>
    <dgm:pt modelId="{6538D8BB-CE90-47DF-9FF2-159D027FDF05}" type="sibTrans" cxnId="{93E83BE8-DF33-4C9D-95CC-78BEE180960D}">
      <dgm:prSet/>
      <dgm:spPr/>
      <dgm:t>
        <a:bodyPr/>
        <a:lstStyle/>
        <a:p>
          <a:endParaRPr lang="fr-FR"/>
        </a:p>
      </dgm:t>
    </dgm:pt>
    <dgm:pt modelId="{736C4328-C603-46E9-85DD-0C7693837B96}">
      <dgm:prSet phldrT="[Texte]"/>
      <dgm:spPr/>
      <dgm:t>
        <a:bodyPr/>
        <a:lstStyle/>
        <a:p>
          <a:r>
            <a:rPr lang="fr-FR">
              <a:noFill/>
            </a:rPr>
            <a:t> </a:t>
          </a:r>
        </a:p>
      </dgm:t>
    </dgm:pt>
    <dgm:pt modelId="{C4E34B91-67D2-4267-9339-3138F126C957}" type="parTrans" cxnId="{FD5B8637-7F82-4E31-A5EA-1A706037B4A9}">
      <dgm:prSet/>
      <dgm:spPr/>
      <dgm:t>
        <a:bodyPr/>
        <a:lstStyle/>
        <a:p>
          <a:endParaRPr lang="fr-FR"/>
        </a:p>
      </dgm:t>
    </dgm:pt>
    <dgm:pt modelId="{19DF63ED-687E-457D-A1B0-29377E439EC2}" type="sibTrans" cxnId="{FD5B8637-7F82-4E31-A5EA-1A706037B4A9}">
      <dgm:prSet/>
      <dgm:spPr/>
      <dgm:t>
        <a:bodyPr/>
        <a:lstStyle/>
        <a:p>
          <a:endParaRPr lang="fr-FR"/>
        </a:p>
      </dgm:t>
    </dgm:pt>
    <dgm:pt modelId="{F868F2DC-50C8-4020-A3E5-631427A8F73D}">
      <dgm:prSet phldrT="[Texte]"/>
      <dgm:spPr/>
      <dgm:t>
        <a:bodyPr/>
        <a:lstStyle/>
        <a:p>
          <a:r>
            <a:rPr lang="fr-FR" b="1" dirty="0" smtClean="0">
              <a:latin typeface="Garamond" panose="02020404030301010803" pitchFamily="18" charset="0"/>
            </a:rPr>
            <a:t>Modèle ensembliste</a:t>
          </a:r>
        </a:p>
        <a:p>
          <a:r>
            <a:rPr lang="fr-FR" b="1" dirty="0" smtClean="0">
              <a:latin typeface="Garamond" panose="02020404030301010803" pitchFamily="18" charset="0"/>
            </a:rPr>
            <a:t>Exécution en parallèle des estimateurs</a:t>
          </a:r>
        </a:p>
        <a:p>
          <a:r>
            <a:rPr lang="fr-FR" b="1" dirty="0" smtClean="0">
              <a:latin typeface="Garamond" panose="02020404030301010803" pitchFamily="18" charset="0"/>
            </a:rPr>
            <a:t>Moyennes des prédictions</a:t>
          </a:r>
          <a:endParaRPr lang="fr-FR" b="1" dirty="0">
            <a:latin typeface="Garamond" panose="02020404030301010803" pitchFamily="18" charset="0"/>
          </a:endParaRPr>
        </a:p>
      </dgm:t>
    </dgm:pt>
    <dgm:pt modelId="{D5971EB4-C009-49C5-8887-1F7A65582F21}" type="parTrans" cxnId="{A32E5271-3E13-4BB6-BC33-F7F28430A257}">
      <dgm:prSet/>
      <dgm:spPr/>
      <dgm:t>
        <a:bodyPr/>
        <a:lstStyle/>
        <a:p>
          <a:endParaRPr lang="fr-FR"/>
        </a:p>
      </dgm:t>
    </dgm:pt>
    <dgm:pt modelId="{FD0BC107-B1B2-454F-B68A-D1CC6BDE6F4F}" type="sibTrans" cxnId="{A32E5271-3E13-4BB6-BC33-F7F28430A257}">
      <dgm:prSet/>
      <dgm:spPr/>
      <dgm:t>
        <a:bodyPr/>
        <a:lstStyle/>
        <a:p>
          <a:endParaRPr lang="fr-FR"/>
        </a:p>
      </dgm:t>
    </dgm:pt>
    <dgm:pt modelId="{FB803681-DB29-4837-97AC-4F87B7168902}">
      <dgm:prSet/>
      <dgm:spPr/>
      <dgm:t>
        <a:bodyPr/>
        <a:lstStyle/>
        <a:p>
          <a:r>
            <a:rPr lang="fr-FR" b="1" dirty="0" smtClean="0">
              <a:latin typeface="Garamond" panose="02020404030301010803" pitchFamily="18" charset="0"/>
            </a:rPr>
            <a:t>Modèle ensembliste</a:t>
          </a:r>
        </a:p>
        <a:p>
          <a:r>
            <a:rPr lang="fr-FR" b="1" dirty="0" smtClean="0">
              <a:latin typeface="Garamond" panose="02020404030301010803" pitchFamily="18" charset="0"/>
            </a:rPr>
            <a:t>Exécution </a:t>
          </a:r>
          <a:r>
            <a:rPr lang="fr-FR" b="1" dirty="0" smtClean="0">
              <a:latin typeface="Garamond" panose="02020404030301010803" pitchFamily="18" charset="0"/>
            </a:rPr>
            <a:t>séquentielle</a:t>
          </a:r>
          <a:endParaRPr lang="fr-FR" b="1" dirty="0" smtClean="0">
            <a:latin typeface="Garamond" panose="02020404030301010803" pitchFamily="18" charset="0"/>
          </a:endParaRPr>
        </a:p>
        <a:p>
          <a:r>
            <a:rPr lang="fr-FR" b="1" dirty="0" smtClean="0">
              <a:latin typeface="Garamond" panose="02020404030301010803" pitchFamily="18" charset="0"/>
            </a:rPr>
            <a:t>Estimateur </a:t>
          </a:r>
          <a:r>
            <a:rPr lang="fr-FR" b="1" dirty="0" smtClean="0">
              <a:latin typeface="Garamond" panose="02020404030301010803" pitchFamily="18" charset="0"/>
            </a:rPr>
            <a:t>performant</a:t>
          </a:r>
          <a:endParaRPr lang="fr-FR" b="1" dirty="0">
            <a:latin typeface="Garamond" panose="02020404030301010803" pitchFamily="18" charset="0"/>
          </a:endParaRPr>
        </a:p>
      </dgm:t>
    </dgm:pt>
    <dgm:pt modelId="{5BA5C01F-B104-4324-93A8-9CBEF93A9ECD}" type="parTrans" cxnId="{65CFF45B-394C-4921-8B97-9AFD8898F810}">
      <dgm:prSet/>
      <dgm:spPr/>
      <dgm:t>
        <a:bodyPr/>
        <a:lstStyle/>
        <a:p>
          <a:endParaRPr lang="fr-FR"/>
        </a:p>
      </dgm:t>
    </dgm:pt>
    <dgm:pt modelId="{D04BE065-24CB-4D58-8EE7-717024C9E049}" type="sibTrans" cxnId="{65CFF45B-394C-4921-8B97-9AFD8898F810}">
      <dgm:prSet/>
      <dgm:spPr/>
      <dgm:t>
        <a:bodyPr/>
        <a:lstStyle/>
        <a:p>
          <a:endParaRPr lang="fr-FR"/>
        </a:p>
      </dgm:t>
    </dgm:pt>
    <dgm:pt modelId="{426ABBDA-39AC-4585-A461-F3C9959FE4F9}" type="pres">
      <dgm:prSet presAssocID="{5EFA18C2-F747-4C5A-B515-B3BD5E92128D}" presName="linear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A83A8559-51C6-4E45-9737-0AB5E982FF31}" type="pres">
      <dgm:prSet presAssocID="{136C5576-B1FC-4010-9EAA-DD109D2CE396}" presName="comp" presStyleCnt="0"/>
      <dgm:spPr/>
    </dgm:pt>
    <dgm:pt modelId="{0FA6D1C6-1A65-4734-A407-CCDA9CEF8E7E}" type="pres">
      <dgm:prSet presAssocID="{136C5576-B1FC-4010-9EAA-DD109D2CE396}" presName="box" presStyleLbl="node1" presStyleIdx="0" presStyleCnt="4" custLinFactNeighborY="229"/>
      <dgm:spPr/>
      <dgm:t>
        <a:bodyPr/>
        <a:lstStyle/>
        <a:p>
          <a:endParaRPr lang="fr-FR"/>
        </a:p>
      </dgm:t>
    </dgm:pt>
    <dgm:pt modelId="{EB373846-2A6F-4132-8162-0F8FE655ACBE}" type="pres">
      <dgm:prSet presAssocID="{136C5576-B1FC-4010-9EAA-DD109D2CE396}" presName="img" presStyleLbl="fgImgPlace1" presStyleIdx="0" presStyleCnt="4" custLinFactNeighborX="-2708" custLinFactNeighborY="-4097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endParaRPr lang="fr-FR"/>
        </a:p>
      </dgm:t>
    </dgm:pt>
    <dgm:pt modelId="{A55954A6-4B1B-4166-9EA8-D589B5EA104C}" type="pres">
      <dgm:prSet presAssocID="{136C5576-B1FC-4010-9EAA-DD109D2CE396}" presName="text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64E9906-0935-4801-ADD9-E72279C23FE9}" type="pres">
      <dgm:prSet presAssocID="{8A4E104E-0ACD-4946-B57A-212EEC4E804B}" presName="spacer" presStyleCnt="0"/>
      <dgm:spPr/>
    </dgm:pt>
    <dgm:pt modelId="{0EB054BF-C468-4202-98DB-1B7DEB77C33B}" type="pres">
      <dgm:prSet presAssocID="{75914894-94AD-49AE-9013-40A4FD1CC9EE}" presName="comp" presStyleCnt="0"/>
      <dgm:spPr/>
    </dgm:pt>
    <dgm:pt modelId="{CBC6B954-4766-435D-808B-1F8ABB819DDD}" type="pres">
      <dgm:prSet presAssocID="{75914894-94AD-49AE-9013-40A4FD1CC9EE}" presName="box" presStyleLbl="node1" presStyleIdx="1" presStyleCnt="4" custLinFactNeighborY="-2437"/>
      <dgm:spPr/>
      <dgm:t>
        <a:bodyPr/>
        <a:lstStyle/>
        <a:p>
          <a:endParaRPr lang="fr-FR"/>
        </a:p>
      </dgm:t>
    </dgm:pt>
    <dgm:pt modelId="{D5C49292-8ED3-4F56-B277-77CE819AE39D}" type="pres">
      <dgm:prSet presAssocID="{75914894-94AD-49AE-9013-40A4FD1CC9EE}" presName="img" presStyleLbl="fgImgPlace1" presStyleIdx="1" presStyleCnt="4" custScaleY="116808" custLinFactNeighborX="-2708" custLinFactNeighborY="1261"/>
      <dgm:spPr>
        <a:blipFill rotWithShape="1">
          <a:blip xmlns:r="http://schemas.openxmlformats.org/officeDocument/2006/relationships" r:embed="rId4"/>
          <a:stretch>
            <a:fillRect/>
          </a:stretch>
        </a:blipFill>
      </dgm:spPr>
      <dgm:t>
        <a:bodyPr/>
        <a:lstStyle/>
        <a:p>
          <a:endParaRPr lang="fr-FR"/>
        </a:p>
      </dgm:t>
    </dgm:pt>
    <dgm:pt modelId="{98BC1BF8-7173-4F6D-8537-882961F194CB}" type="pres">
      <dgm:prSet presAssocID="{75914894-94AD-49AE-9013-40A4FD1CC9EE}" presName="text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07496A7-18E8-4C7D-A279-2417A7CB5C0C}" type="pres">
      <dgm:prSet presAssocID="{DCC1106D-6A29-4201-AD40-27BEB3EA6A0B}" presName="spacer" presStyleCnt="0"/>
      <dgm:spPr/>
    </dgm:pt>
    <dgm:pt modelId="{3D2D2776-9847-4C6A-8979-041D1583C42D}" type="pres">
      <dgm:prSet presAssocID="{F868F2DC-50C8-4020-A3E5-631427A8F73D}" presName="comp" presStyleCnt="0"/>
      <dgm:spPr/>
    </dgm:pt>
    <dgm:pt modelId="{55736943-DB9D-40F4-AD36-4823043D5D0B}" type="pres">
      <dgm:prSet presAssocID="{F868F2DC-50C8-4020-A3E5-631427A8F73D}" presName="box" presStyleLbl="node1" presStyleIdx="2" presStyleCnt="4"/>
      <dgm:spPr/>
      <dgm:t>
        <a:bodyPr/>
        <a:lstStyle/>
        <a:p>
          <a:endParaRPr lang="fr-FR"/>
        </a:p>
      </dgm:t>
    </dgm:pt>
    <dgm:pt modelId="{7DD0B6C4-3C64-4950-B465-1D38DAE3CFCD}" type="pres">
      <dgm:prSet presAssocID="{F868F2DC-50C8-4020-A3E5-631427A8F73D}" presName="img" presStyleLbl="fgImgPlace1" presStyleIdx="2" presStyleCnt="4" custLinFactNeighborX="-2708" custLinFactNeighborY="-1786"/>
      <dgm:spPr>
        <a:blipFill rotWithShape="1">
          <a:blip xmlns:r="http://schemas.openxmlformats.org/officeDocument/2006/relationships" r:embed="rId5"/>
          <a:stretch>
            <a:fillRect/>
          </a:stretch>
        </a:blipFill>
      </dgm:spPr>
    </dgm:pt>
    <dgm:pt modelId="{059EF644-2B10-4E18-A699-676577F7A440}" type="pres">
      <dgm:prSet presAssocID="{F868F2DC-50C8-4020-A3E5-631427A8F73D}" presName="text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1B42A82-7520-44A8-A6E8-D8251E38DF67}" type="pres">
      <dgm:prSet presAssocID="{FD0BC107-B1B2-454F-B68A-D1CC6BDE6F4F}" presName="spacer" presStyleCnt="0"/>
      <dgm:spPr/>
    </dgm:pt>
    <dgm:pt modelId="{1E0ED017-40DB-4AED-9AAE-901980FB5BAB}" type="pres">
      <dgm:prSet presAssocID="{FB803681-DB29-4837-97AC-4F87B7168902}" presName="comp" presStyleCnt="0"/>
      <dgm:spPr/>
    </dgm:pt>
    <dgm:pt modelId="{613B587B-A154-4CDC-BF6A-2109A865250D}" type="pres">
      <dgm:prSet presAssocID="{FB803681-DB29-4837-97AC-4F87B7168902}" presName="box" presStyleLbl="node1" presStyleIdx="3" presStyleCnt="4" custLinFactNeighborY="-8070"/>
      <dgm:spPr/>
      <dgm:t>
        <a:bodyPr/>
        <a:lstStyle/>
        <a:p>
          <a:endParaRPr lang="fr-FR"/>
        </a:p>
      </dgm:t>
    </dgm:pt>
    <dgm:pt modelId="{382E2C13-A1EB-4252-9628-5B373BFCD7C1}" type="pres">
      <dgm:prSet presAssocID="{FB803681-DB29-4837-97AC-4F87B7168902}" presName="img" presStyleLbl="fgImgPlace1" presStyleIdx="3" presStyleCnt="4"/>
      <dgm:spPr>
        <a:blipFill rotWithShape="1">
          <a:blip xmlns:r="http://schemas.openxmlformats.org/officeDocument/2006/relationships" r:embed="rId6"/>
          <a:stretch>
            <a:fillRect/>
          </a:stretch>
        </a:blipFill>
      </dgm:spPr>
    </dgm:pt>
    <dgm:pt modelId="{03843046-88D6-4A69-9197-5C4BBBB1E282}" type="pres">
      <dgm:prSet presAssocID="{FB803681-DB29-4837-97AC-4F87B7168902}" presName="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2800B3F8-0416-4413-A8A8-7F2CD322F30F}" type="presOf" srcId="{736C4328-C603-46E9-85DD-0C7693837B96}" destId="{98BC1BF8-7173-4F6D-8537-882961F194CB}" srcOrd="1" destOrd="2" presId="urn:microsoft.com/office/officeart/2005/8/layout/vList4"/>
    <dgm:cxn modelId="{327617E9-27C4-4CAC-8E23-FFA34A20D3A9}" type="presOf" srcId="{F868F2DC-50C8-4020-A3E5-631427A8F73D}" destId="{55736943-DB9D-40F4-AD36-4823043D5D0B}" srcOrd="0" destOrd="0" presId="urn:microsoft.com/office/officeart/2005/8/layout/vList4"/>
    <dgm:cxn modelId="{D839F310-7FF8-46BA-946B-397DBFB43C6C}" type="presOf" srcId="{75914894-94AD-49AE-9013-40A4FD1CC9EE}" destId="{CBC6B954-4766-435D-808B-1F8ABB819DDD}" srcOrd="0" destOrd="0" presId="urn:microsoft.com/office/officeart/2005/8/layout/vList4"/>
    <dgm:cxn modelId="{C430DCBF-391E-4D2A-93EF-067F79F2617E}" type="presOf" srcId="{F868F2DC-50C8-4020-A3E5-631427A8F73D}" destId="{059EF644-2B10-4E18-A699-676577F7A440}" srcOrd="1" destOrd="0" presId="urn:microsoft.com/office/officeart/2005/8/layout/vList4"/>
    <dgm:cxn modelId="{3F0AA319-2E0C-4FF3-A325-D8DCC212C8F3}" type="presOf" srcId="{136C5576-B1FC-4010-9EAA-DD109D2CE396}" destId="{A55954A6-4B1B-4166-9EA8-D589B5EA104C}" srcOrd="1" destOrd="0" presId="urn:microsoft.com/office/officeart/2005/8/layout/vList4"/>
    <dgm:cxn modelId="{65CFF45B-394C-4921-8B97-9AFD8898F810}" srcId="{5EFA18C2-F747-4C5A-B515-B3BD5E92128D}" destId="{FB803681-DB29-4837-97AC-4F87B7168902}" srcOrd="3" destOrd="0" parTransId="{5BA5C01F-B104-4324-93A8-9CBEF93A9ECD}" sibTransId="{D04BE065-24CB-4D58-8EE7-717024C9E049}"/>
    <dgm:cxn modelId="{0D1F7C9B-FA6B-41A0-8911-1182BBF671E1}" type="presOf" srcId="{FB803681-DB29-4837-97AC-4F87B7168902}" destId="{613B587B-A154-4CDC-BF6A-2109A865250D}" srcOrd="0" destOrd="0" presId="urn:microsoft.com/office/officeart/2005/8/layout/vList4"/>
    <dgm:cxn modelId="{B651ADA1-27C5-45FB-9B17-3F1A02B733EA}" srcId="{5EFA18C2-F747-4C5A-B515-B3BD5E92128D}" destId="{136C5576-B1FC-4010-9EAA-DD109D2CE396}" srcOrd="0" destOrd="0" parTransId="{F1256934-C779-4B25-99E2-63F4EF157CC9}" sibTransId="{8A4E104E-0ACD-4946-B57A-212EEC4E804B}"/>
    <dgm:cxn modelId="{5BE24291-AA37-4459-96B7-21160CE3573B}" type="presOf" srcId="{736C4328-C603-46E9-85DD-0C7693837B96}" destId="{CBC6B954-4766-435D-808B-1F8ABB819DDD}" srcOrd="0" destOrd="2" presId="urn:microsoft.com/office/officeart/2005/8/layout/vList4"/>
    <dgm:cxn modelId="{FD5B8637-7F82-4E31-A5EA-1A706037B4A9}" srcId="{75914894-94AD-49AE-9013-40A4FD1CC9EE}" destId="{736C4328-C603-46E9-85DD-0C7693837B96}" srcOrd="1" destOrd="0" parTransId="{C4E34B91-67D2-4267-9339-3138F126C957}" sibTransId="{19DF63ED-687E-457D-A1B0-29377E439EC2}"/>
    <dgm:cxn modelId="{D0152581-3271-4DD4-ADAE-7DEA55B2EBCE}" type="presOf" srcId="{5EFA18C2-F747-4C5A-B515-B3BD5E92128D}" destId="{426ABBDA-39AC-4585-A461-F3C9959FE4F9}" srcOrd="0" destOrd="0" presId="urn:microsoft.com/office/officeart/2005/8/layout/vList4"/>
    <dgm:cxn modelId="{CF6FDE2E-60BB-466B-845B-533E27240A9A}" type="presOf" srcId="{FB803681-DB29-4837-97AC-4F87B7168902}" destId="{03843046-88D6-4A69-9197-5C4BBBB1E282}" srcOrd="1" destOrd="0" presId="urn:microsoft.com/office/officeart/2005/8/layout/vList4"/>
    <dgm:cxn modelId="{962CABE7-01C5-4545-BF04-322AE1606455}" type="presOf" srcId="{75914894-94AD-49AE-9013-40A4FD1CC9EE}" destId="{98BC1BF8-7173-4F6D-8537-882961F194CB}" srcOrd="1" destOrd="0" presId="urn:microsoft.com/office/officeart/2005/8/layout/vList4"/>
    <dgm:cxn modelId="{F6E718B1-FC3D-4C81-AFF7-BBB725944A73}" type="presOf" srcId="{7795BB1C-3C2D-40DE-B968-817B5214B4DA}" destId="{CBC6B954-4766-435D-808B-1F8ABB819DDD}" srcOrd="0" destOrd="1" presId="urn:microsoft.com/office/officeart/2005/8/layout/vList4"/>
    <dgm:cxn modelId="{B730400D-1692-4354-974C-3CF56A685380}" type="presOf" srcId="{136C5576-B1FC-4010-9EAA-DD109D2CE396}" destId="{0FA6D1C6-1A65-4734-A407-CCDA9CEF8E7E}" srcOrd="0" destOrd="0" presId="urn:microsoft.com/office/officeart/2005/8/layout/vList4"/>
    <dgm:cxn modelId="{A32E5271-3E13-4BB6-BC33-F7F28430A257}" srcId="{5EFA18C2-F747-4C5A-B515-B3BD5E92128D}" destId="{F868F2DC-50C8-4020-A3E5-631427A8F73D}" srcOrd="2" destOrd="0" parTransId="{D5971EB4-C009-49C5-8887-1F7A65582F21}" sibTransId="{FD0BC107-B1B2-454F-B68A-D1CC6BDE6F4F}"/>
    <dgm:cxn modelId="{97193F40-F65F-4E06-B9D1-B53879DF032C}" type="presOf" srcId="{7795BB1C-3C2D-40DE-B968-817B5214B4DA}" destId="{98BC1BF8-7173-4F6D-8537-882961F194CB}" srcOrd="1" destOrd="1" presId="urn:microsoft.com/office/officeart/2005/8/layout/vList4"/>
    <dgm:cxn modelId="{5A0365D8-5AE1-4DAC-8509-0AE2013C6709}" type="presOf" srcId="{B5E8D7D1-34DB-430C-9BFE-1FBE5A938F4C}" destId="{0FA6D1C6-1A65-4734-A407-CCDA9CEF8E7E}" srcOrd="0" destOrd="1" presId="urn:microsoft.com/office/officeart/2005/8/layout/vList4"/>
    <dgm:cxn modelId="{93E83BE8-DF33-4C9D-95CC-78BEE180960D}" srcId="{75914894-94AD-49AE-9013-40A4FD1CC9EE}" destId="{7795BB1C-3C2D-40DE-B968-817B5214B4DA}" srcOrd="0" destOrd="0" parTransId="{0A18241D-C88F-4888-8F8E-9DC363A52ABC}" sibTransId="{6538D8BB-CE90-47DF-9FF2-159D027FDF05}"/>
    <dgm:cxn modelId="{87479692-DF21-4294-9249-D1E4F709D19C}" type="presOf" srcId="{B5E8D7D1-34DB-430C-9BFE-1FBE5A938F4C}" destId="{A55954A6-4B1B-4166-9EA8-D589B5EA104C}" srcOrd="1" destOrd="1" presId="urn:microsoft.com/office/officeart/2005/8/layout/vList4"/>
    <dgm:cxn modelId="{B8798FF0-EC11-4900-BF5A-14F82C653043}" srcId="{5EFA18C2-F747-4C5A-B515-B3BD5E92128D}" destId="{75914894-94AD-49AE-9013-40A4FD1CC9EE}" srcOrd="1" destOrd="0" parTransId="{9988B7AD-1CFA-4389-A103-A414F322E351}" sibTransId="{DCC1106D-6A29-4201-AD40-27BEB3EA6A0B}"/>
    <dgm:cxn modelId="{BD38F83F-4723-4337-8FF8-5E4C659C81CD}" srcId="{136C5576-B1FC-4010-9EAA-DD109D2CE396}" destId="{B5E8D7D1-34DB-430C-9BFE-1FBE5A938F4C}" srcOrd="0" destOrd="0" parTransId="{2C7FBD14-3CF1-4FC6-9750-AFB63F14EA0A}" sibTransId="{61B181B1-5F23-409F-A95E-DCF679AD4122}"/>
    <dgm:cxn modelId="{C67E19DE-914C-4A45-9184-001AA3959F85}" type="presParOf" srcId="{426ABBDA-39AC-4585-A461-F3C9959FE4F9}" destId="{A83A8559-51C6-4E45-9737-0AB5E982FF31}" srcOrd="0" destOrd="0" presId="urn:microsoft.com/office/officeart/2005/8/layout/vList4"/>
    <dgm:cxn modelId="{EAA31DF4-374C-41B2-9059-EFC176C55346}" type="presParOf" srcId="{A83A8559-51C6-4E45-9737-0AB5E982FF31}" destId="{0FA6D1C6-1A65-4734-A407-CCDA9CEF8E7E}" srcOrd="0" destOrd="0" presId="urn:microsoft.com/office/officeart/2005/8/layout/vList4"/>
    <dgm:cxn modelId="{FBCDDC97-F936-4A4C-8975-A0E0F94D24D6}" type="presParOf" srcId="{A83A8559-51C6-4E45-9737-0AB5E982FF31}" destId="{EB373846-2A6F-4132-8162-0F8FE655ACBE}" srcOrd="1" destOrd="0" presId="urn:microsoft.com/office/officeart/2005/8/layout/vList4"/>
    <dgm:cxn modelId="{708AA3F2-3E55-45A4-A30F-50A2B64E250E}" type="presParOf" srcId="{A83A8559-51C6-4E45-9737-0AB5E982FF31}" destId="{A55954A6-4B1B-4166-9EA8-D589B5EA104C}" srcOrd="2" destOrd="0" presId="urn:microsoft.com/office/officeart/2005/8/layout/vList4"/>
    <dgm:cxn modelId="{95D5C5E7-728E-4B0A-BDD7-11A25ABEDB7E}" type="presParOf" srcId="{426ABBDA-39AC-4585-A461-F3C9959FE4F9}" destId="{A64E9906-0935-4801-ADD9-E72279C23FE9}" srcOrd="1" destOrd="0" presId="urn:microsoft.com/office/officeart/2005/8/layout/vList4"/>
    <dgm:cxn modelId="{E52D7EC6-A1D6-4A9B-9050-FD1D02013311}" type="presParOf" srcId="{426ABBDA-39AC-4585-A461-F3C9959FE4F9}" destId="{0EB054BF-C468-4202-98DB-1B7DEB77C33B}" srcOrd="2" destOrd="0" presId="urn:microsoft.com/office/officeart/2005/8/layout/vList4"/>
    <dgm:cxn modelId="{622132E8-4D41-4B4E-88DD-87C992A86E01}" type="presParOf" srcId="{0EB054BF-C468-4202-98DB-1B7DEB77C33B}" destId="{CBC6B954-4766-435D-808B-1F8ABB819DDD}" srcOrd="0" destOrd="0" presId="urn:microsoft.com/office/officeart/2005/8/layout/vList4"/>
    <dgm:cxn modelId="{4E45C7CE-3A2A-448A-95A1-3D147F9C3180}" type="presParOf" srcId="{0EB054BF-C468-4202-98DB-1B7DEB77C33B}" destId="{D5C49292-8ED3-4F56-B277-77CE819AE39D}" srcOrd="1" destOrd="0" presId="urn:microsoft.com/office/officeart/2005/8/layout/vList4"/>
    <dgm:cxn modelId="{97E80941-07C0-4E6C-AA5D-5C67D36A24A1}" type="presParOf" srcId="{0EB054BF-C468-4202-98DB-1B7DEB77C33B}" destId="{98BC1BF8-7173-4F6D-8537-882961F194CB}" srcOrd="2" destOrd="0" presId="urn:microsoft.com/office/officeart/2005/8/layout/vList4"/>
    <dgm:cxn modelId="{067318F8-6096-4BBD-B0C7-9AC77BCF3E27}" type="presParOf" srcId="{426ABBDA-39AC-4585-A461-F3C9959FE4F9}" destId="{C07496A7-18E8-4C7D-A279-2417A7CB5C0C}" srcOrd="3" destOrd="0" presId="urn:microsoft.com/office/officeart/2005/8/layout/vList4"/>
    <dgm:cxn modelId="{9BC49F03-1428-47F9-8B04-5B16FE6B438C}" type="presParOf" srcId="{426ABBDA-39AC-4585-A461-F3C9959FE4F9}" destId="{3D2D2776-9847-4C6A-8979-041D1583C42D}" srcOrd="4" destOrd="0" presId="urn:microsoft.com/office/officeart/2005/8/layout/vList4"/>
    <dgm:cxn modelId="{9C816A74-026E-4B23-8FBF-E3183C5BBFF9}" type="presParOf" srcId="{3D2D2776-9847-4C6A-8979-041D1583C42D}" destId="{55736943-DB9D-40F4-AD36-4823043D5D0B}" srcOrd="0" destOrd="0" presId="urn:microsoft.com/office/officeart/2005/8/layout/vList4"/>
    <dgm:cxn modelId="{A4A9AB17-216A-4666-A3E2-C74C904EFB41}" type="presParOf" srcId="{3D2D2776-9847-4C6A-8979-041D1583C42D}" destId="{7DD0B6C4-3C64-4950-B465-1D38DAE3CFCD}" srcOrd="1" destOrd="0" presId="urn:microsoft.com/office/officeart/2005/8/layout/vList4"/>
    <dgm:cxn modelId="{BD5A890B-D601-460D-AF9A-7EA631A47ADB}" type="presParOf" srcId="{3D2D2776-9847-4C6A-8979-041D1583C42D}" destId="{059EF644-2B10-4E18-A699-676577F7A440}" srcOrd="2" destOrd="0" presId="urn:microsoft.com/office/officeart/2005/8/layout/vList4"/>
    <dgm:cxn modelId="{28BDF0AB-0815-46A4-99CF-79E746FE59EE}" type="presParOf" srcId="{426ABBDA-39AC-4585-A461-F3C9959FE4F9}" destId="{61B42A82-7520-44A8-A6E8-D8251E38DF67}" srcOrd="5" destOrd="0" presId="urn:microsoft.com/office/officeart/2005/8/layout/vList4"/>
    <dgm:cxn modelId="{1E8D1587-B48E-4F2C-8F00-A604C0F5110F}" type="presParOf" srcId="{426ABBDA-39AC-4585-A461-F3C9959FE4F9}" destId="{1E0ED017-40DB-4AED-9AAE-901980FB5BAB}" srcOrd="6" destOrd="0" presId="urn:microsoft.com/office/officeart/2005/8/layout/vList4"/>
    <dgm:cxn modelId="{B9817AF1-76B0-429B-A696-5BFF55271A68}" type="presParOf" srcId="{1E0ED017-40DB-4AED-9AAE-901980FB5BAB}" destId="{613B587B-A154-4CDC-BF6A-2109A865250D}" srcOrd="0" destOrd="0" presId="urn:microsoft.com/office/officeart/2005/8/layout/vList4"/>
    <dgm:cxn modelId="{A5605319-6384-49CE-AFD2-B9CBBEFC3183}" type="presParOf" srcId="{1E0ED017-40DB-4AED-9AAE-901980FB5BAB}" destId="{382E2C13-A1EB-4252-9628-5B373BFCD7C1}" srcOrd="1" destOrd="0" presId="urn:microsoft.com/office/officeart/2005/8/layout/vList4"/>
    <dgm:cxn modelId="{DD317688-DE95-4929-9A19-4C633091BA79}" type="presParOf" srcId="{1E0ED017-40DB-4AED-9AAE-901980FB5BAB}" destId="{03843046-88D6-4A69-9197-5C4BBBB1E282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87DE700D-3616-4A52-A83D-6DE6B8E913A1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>
        <a:scene3d>
          <a:camera prst="perspectiveFront"/>
          <a:lightRig rig="threePt" dir="t"/>
        </a:scene3d>
      </dgm:spPr>
    </dgm:pt>
    <dgm:pt modelId="{D65CABC2-3EBA-4EF5-B923-E00A60DE10CB}">
      <dgm:prSet phldrT="[Texte]"/>
      <dgm:spPr>
        <a:sp3d>
          <a:bevelT prst="convex"/>
        </a:sp3d>
      </dgm:spPr>
      <dgm:t>
        <a:bodyPr/>
        <a:lstStyle/>
        <a:p>
          <a:endParaRPr lang="fr-FR"/>
        </a:p>
      </dgm:t>
    </dgm:pt>
    <dgm:pt modelId="{701BD0EC-8821-4A0D-98D6-4C710433BB02}" type="parTrans" cxnId="{F44747DA-FB67-44BA-AFEA-C440CFA31D16}">
      <dgm:prSet/>
      <dgm:spPr/>
      <dgm:t>
        <a:bodyPr/>
        <a:lstStyle/>
        <a:p>
          <a:endParaRPr lang="fr-FR"/>
        </a:p>
      </dgm:t>
    </dgm:pt>
    <dgm:pt modelId="{18484169-63F3-42B7-873B-B27FE2DC0D06}" type="sibTrans" cxnId="{F44747DA-FB67-44BA-AFEA-C440CFA31D16}">
      <dgm:prSet/>
      <dgm:spPr/>
      <dgm:t>
        <a:bodyPr/>
        <a:lstStyle/>
        <a:p>
          <a:endParaRPr lang="fr-FR"/>
        </a:p>
      </dgm:t>
    </dgm:pt>
    <dgm:pt modelId="{E4107320-77B4-45DA-812C-569AB927B950}">
      <dgm:prSet phldrT="[Texte]"/>
      <dgm:spPr>
        <a:sp3d>
          <a:bevelT prst="convex"/>
        </a:sp3d>
      </dgm:spPr>
      <dgm:t>
        <a:bodyPr/>
        <a:lstStyle/>
        <a:p>
          <a:endParaRPr lang="fr-FR" dirty="0" smtClean="0"/>
        </a:p>
        <a:p>
          <a:endParaRPr lang="fr-FR" dirty="0"/>
        </a:p>
      </dgm:t>
    </dgm:pt>
    <dgm:pt modelId="{2C6B39BF-564B-4D4D-90AC-3C9AC43FCCF2}" type="parTrans" cxnId="{0993E911-70AF-4191-870A-4F0249B478F2}">
      <dgm:prSet/>
      <dgm:spPr/>
      <dgm:t>
        <a:bodyPr/>
        <a:lstStyle/>
        <a:p>
          <a:endParaRPr lang="fr-FR"/>
        </a:p>
      </dgm:t>
    </dgm:pt>
    <dgm:pt modelId="{65740F20-B127-44A8-B8EA-09716E5F2CEA}" type="sibTrans" cxnId="{0993E911-70AF-4191-870A-4F0249B478F2}">
      <dgm:prSet/>
      <dgm:spPr/>
      <dgm:t>
        <a:bodyPr/>
        <a:lstStyle/>
        <a:p>
          <a:endParaRPr lang="fr-FR"/>
        </a:p>
      </dgm:t>
    </dgm:pt>
    <dgm:pt modelId="{319FCEC6-1D03-46AA-AC73-65D4D21AC67A}">
      <dgm:prSet phldrT="[Texte]"/>
      <dgm:spPr>
        <a:sp3d>
          <a:bevelT prst="convex"/>
        </a:sp3d>
      </dgm:spPr>
      <dgm:t>
        <a:bodyPr/>
        <a:lstStyle/>
        <a:p>
          <a:endParaRPr lang="fr-FR" dirty="0" smtClean="0"/>
        </a:p>
        <a:p>
          <a:endParaRPr lang="fr-FR" dirty="0"/>
        </a:p>
      </dgm:t>
    </dgm:pt>
    <dgm:pt modelId="{F72E96C3-79A6-4C37-86D4-880AF74DD814}" type="parTrans" cxnId="{B8BD55BE-348E-4883-A279-EBF6378710B8}">
      <dgm:prSet/>
      <dgm:spPr/>
      <dgm:t>
        <a:bodyPr/>
        <a:lstStyle/>
        <a:p>
          <a:endParaRPr lang="fr-FR"/>
        </a:p>
      </dgm:t>
    </dgm:pt>
    <dgm:pt modelId="{E7BB6056-185D-428C-AE8A-FBA623B7D150}" type="sibTrans" cxnId="{B8BD55BE-348E-4883-A279-EBF6378710B8}">
      <dgm:prSet/>
      <dgm:spPr/>
      <dgm:t>
        <a:bodyPr/>
        <a:lstStyle/>
        <a:p>
          <a:endParaRPr lang="fr-FR"/>
        </a:p>
      </dgm:t>
    </dgm:pt>
    <dgm:pt modelId="{5F719BF6-76B2-4296-B944-1AB02AC7A48B}">
      <dgm:prSet phldrT="[Texte]"/>
      <dgm:spPr>
        <a:solidFill>
          <a:srgbClr val="FFC000"/>
        </a:solidFill>
        <a:sp3d>
          <a:bevelT prst="convex"/>
        </a:sp3d>
      </dgm:spPr>
      <dgm:t>
        <a:bodyPr/>
        <a:lstStyle/>
        <a:p>
          <a:endParaRPr lang="fr-FR"/>
        </a:p>
      </dgm:t>
    </dgm:pt>
    <dgm:pt modelId="{9CBF8C3C-27D8-4477-97E0-4C8DD120334A}" type="parTrans" cxnId="{8D106E75-240F-4417-92AA-B32F9622D728}">
      <dgm:prSet/>
      <dgm:spPr/>
      <dgm:t>
        <a:bodyPr/>
        <a:lstStyle/>
        <a:p>
          <a:endParaRPr lang="fr-FR"/>
        </a:p>
      </dgm:t>
    </dgm:pt>
    <dgm:pt modelId="{9EBA6B0F-9C22-4C25-B7F9-D1CCFF2E1259}" type="sibTrans" cxnId="{8D106E75-240F-4417-92AA-B32F9622D728}">
      <dgm:prSet/>
      <dgm:spPr/>
      <dgm:t>
        <a:bodyPr/>
        <a:lstStyle/>
        <a:p>
          <a:endParaRPr lang="fr-FR"/>
        </a:p>
      </dgm:t>
    </dgm:pt>
    <dgm:pt modelId="{05A2AA31-6B18-4B0D-804F-2A40A503EC82}">
      <dgm:prSet phldrT="[Texte]"/>
      <dgm:spPr>
        <a:sp3d>
          <a:bevelT prst="convex"/>
        </a:sp3d>
      </dgm:spPr>
      <dgm:t>
        <a:bodyPr/>
        <a:lstStyle/>
        <a:p>
          <a:endParaRPr lang="fr-FR"/>
        </a:p>
      </dgm:t>
    </dgm:pt>
    <dgm:pt modelId="{4883E0F7-3FF2-44F5-8DB0-FE1E191A51AA}" type="parTrans" cxnId="{FF0ACC55-CACB-4AF4-A48C-070DE32E6A85}">
      <dgm:prSet/>
      <dgm:spPr/>
      <dgm:t>
        <a:bodyPr/>
        <a:lstStyle/>
        <a:p>
          <a:endParaRPr lang="fr-FR"/>
        </a:p>
      </dgm:t>
    </dgm:pt>
    <dgm:pt modelId="{D690C9E3-2A73-4C05-B446-F2527CB2C09F}" type="sibTrans" cxnId="{FF0ACC55-CACB-4AF4-A48C-070DE32E6A85}">
      <dgm:prSet/>
      <dgm:spPr/>
      <dgm:t>
        <a:bodyPr/>
        <a:lstStyle/>
        <a:p>
          <a:endParaRPr lang="fr-FR"/>
        </a:p>
      </dgm:t>
    </dgm:pt>
    <dgm:pt modelId="{B8563D80-7205-4CA0-9AFD-BEE3CFB81FE5}" type="pres">
      <dgm:prSet presAssocID="{87DE700D-3616-4A52-A83D-6DE6B8E913A1}" presName="Name0" presStyleCnt="0">
        <dgm:presLayoutVars>
          <dgm:dir/>
          <dgm:animLvl val="lvl"/>
          <dgm:resizeHandles val="exact"/>
        </dgm:presLayoutVars>
      </dgm:prSet>
      <dgm:spPr/>
    </dgm:pt>
    <dgm:pt modelId="{B94B88EA-7DE0-4724-9CDB-1E833980563F}" type="pres">
      <dgm:prSet presAssocID="{E4107320-77B4-45DA-812C-569AB927B950}" presName="parTxOnly" presStyleLbl="node1" presStyleIdx="0" presStyleCnt="5" custAng="16200000" custLinFactX="-20112" custLinFactY="97454" custLinFactNeighborX="-100000" custLinFactNeighborY="10000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F6467B7-E2E0-4303-B932-E0512F2B90E9}" type="pres">
      <dgm:prSet presAssocID="{65740F20-B127-44A8-B8EA-09716E5F2CEA}" presName="parTxOnlySpace" presStyleCnt="0"/>
      <dgm:spPr>
        <a:sp3d>
          <a:bevelT prst="convex"/>
        </a:sp3d>
      </dgm:spPr>
    </dgm:pt>
    <dgm:pt modelId="{3958F4C2-2707-4EBA-9155-AF8216814F9C}" type="pres">
      <dgm:prSet presAssocID="{319FCEC6-1D03-46AA-AC73-65D4D21AC67A}" presName="parTxOnly" presStyleLbl="node1" presStyleIdx="1" presStyleCnt="5" custAng="16200000" custLinFactX="-100112" custLinFactNeighborX="-200000" custLinFactNeighborY="-337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15DACCD-2FD4-4118-AA8C-831105EB6D2E}" type="pres">
      <dgm:prSet presAssocID="{E7BB6056-185D-428C-AE8A-FBA623B7D150}" presName="parTxOnlySpace" presStyleCnt="0"/>
      <dgm:spPr>
        <a:sp3d>
          <a:bevelT prst="convex"/>
        </a:sp3d>
      </dgm:spPr>
    </dgm:pt>
    <dgm:pt modelId="{4AA702E1-CE85-4BF8-839B-FB6E21FD95FF}" type="pres">
      <dgm:prSet presAssocID="{D65CABC2-3EBA-4EF5-B923-E00A60DE10CB}" presName="parTxOnly" presStyleLbl="node1" presStyleIdx="2" presStyleCnt="5" custAng="16200000" custLinFactX="-190112" custLinFactY="-100000" custLinFactNeighborX="-200000" custLinFactNeighborY="-10419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B0CA7343-C1C2-46AE-A4E9-B3BCFD33E5FA}" type="pres">
      <dgm:prSet presAssocID="{18484169-63F3-42B7-873B-B27FE2DC0D06}" presName="parTxOnlySpace" presStyleCnt="0"/>
      <dgm:spPr>
        <a:sp3d>
          <a:bevelT prst="convex"/>
        </a:sp3d>
      </dgm:spPr>
    </dgm:pt>
    <dgm:pt modelId="{D77E270F-907F-4864-8FFF-FB21954607D9}" type="pres">
      <dgm:prSet presAssocID="{5F719BF6-76B2-4296-B944-1AB02AC7A48B}" presName="parTxOnly" presStyleLbl="node1" presStyleIdx="3" presStyleCnt="5" custAng="16200000" custLinFactX="-342052" custLinFactY="200000" custLinFactNeighborX="-400000" custLinFactNeighborY="28839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0D29201-FE43-4783-A5E5-9A1132F98BC5}" type="pres">
      <dgm:prSet presAssocID="{9EBA6B0F-9C22-4C25-B7F9-D1CCFF2E1259}" presName="parTxOnlySpace" presStyleCnt="0"/>
      <dgm:spPr>
        <a:sp3d>
          <a:bevelT prst="convex"/>
        </a:sp3d>
      </dgm:spPr>
    </dgm:pt>
    <dgm:pt modelId="{F1E12BEA-CAD1-43F2-AD94-7F2F463E92BB}" type="pres">
      <dgm:prSet presAssocID="{05A2AA31-6B18-4B0D-804F-2A40A503EC82}" presName="parTxOnly" presStyleLbl="node1" presStyleIdx="4" presStyleCnt="5" custAng="16200000" custLinFactX="-350112" custLinFactY="-200000" custLinFactNeighborX="-400000" custLinFactNeighborY="-23591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9F2CFB17-C897-43DF-BB13-21CFBA61AB28}" type="presOf" srcId="{5F719BF6-76B2-4296-B944-1AB02AC7A48B}" destId="{D77E270F-907F-4864-8FFF-FB21954607D9}" srcOrd="0" destOrd="0" presId="urn:microsoft.com/office/officeart/2005/8/layout/chevron1"/>
    <dgm:cxn modelId="{FAACD212-8821-477D-9DCF-9433F610AD60}" type="presOf" srcId="{D65CABC2-3EBA-4EF5-B923-E00A60DE10CB}" destId="{4AA702E1-CE85-4BF8-839B-FB6E21FD95FF}" srcOrd="0" destOrd="0" presId="urn:microsoft.com/office/officeart/2005/8/layout/chevron1"/>
    <dgm:cxn modelId="{8D106E75-240F-4417-92AA-B32F9622D728}" srcId="{87DE700D-3616-4A52-A83D-6DE6B8E913A1}" destId="{5F719BF6-76B2-4296-B944-1AB02AC7A48B}" srcOrd="3" destOrd="0" parTransId="{9CBF8C3C-27D8-4477-97E0-4C8DD120334A}" sibTransId="{9EBA6B0F-9C22-4C25-B7F9-D1CCFF2E1259}"/>
    <dgm:cxn modelId="{51C30D64-FB45-4A03-A2C8-D46D11CAD4B4}" type="presOf" srcId="{05A2AA31-6B18-4B0D-804F-2A40A503EC82}" destId="{F1E12BEA-CAD1-43F2-AD94-7F2F463E92BB}" srcOrd="0" destOrd="0" presId="urn:microsoft.com/office/officeart/2005/8/layout/chevron1"/>
    <dgm:cxn modelId="{812F1B0A-914D-4873-BA2A-C977D34DDBF8}" type="presOf" srcId="{87DE700D-3616-4A52-A83D-6DE6B8E913A1}" destId="{B8563D80-7205-4CA0-9AFD-BEE3CFB81FE5}" srcOrd="0" destOrd="0" presId="urn:microsoft.com/office/officeart/2005/8/layout/chevron1"/>
    <dgm:cxn modelId="{FF0ACC55-CACB-4AF4-A48C-070DE32E6A85}" srcId="{87DE700D-3616-4A52-A83D-6DE6B8E913A1}" destId="{05A2AA31-6B18-4B0D-804F-2A40A503EC82}" srcOrd="4" destOrd="0" parTransId="{4883E0F7-3FF2-44F5-8DB0-FE1E191A51AA}" sibTransId="{D690C9E3-2A73-4C05-B446-F2527CB2C09F}"/>
    <dgm:cxn modelId="{0993E911-70AF-4191-870A-4F0249B478F2}" srcId="{87DE700D-3616-4A52-A83D-6DE6B8E913A1}" destId="{E4107320-77B4-45DA-812C-569AB927B950}" srcOrd="0" destOrd="0" parTransId="{2C6B39BF-564B-4D4D-90AC-3C9AC43FCCF2}" sibTransId="{65740F20-B127-44A8-B8EA-09716E5F2CEA}"/>
    <dgm:cxn modelId="{B8BD55BE-348E-4883-A279-EBF6378710B8}" srcId="{87DE700D-3616-4A52-A83D-6DE6B8E913A1}" destId="{319FCEC6-1D03-46AA-AC73-65D4D21AC67A}" srcOrd="1" destOrd="0" parTransId="{F72E96C3-79A6-4C37-86D4-880AF74DD814}" sibTransId="{E7BB6056-185D-428C-AE8A-FBA623B7D150}"/>
    <dgm:cxn modelId="{5CF20ECD-0307-4885-B5E7-368C18A78125}" type="presOf" srcId="{E4107320-77B4-45DA-812C-569AB927B950}" destId="{B94B88EA-7DE0-4724-9CDB-1E833980563F}" srcOrd="0" destOrd="0" presId="urn:microsoft.com/office/officeart/2005/8/layout/chevron1"/>
    <dgm:cxn modelId="{F44747DA-FB67-44BA-AFEA-C440CFA31D16}" srcId="{87DE700D-3616-4A52-A83D-6DE6B8E913A1}" destId="{D65CABC2-3EBA-4EF5-B923-E00A60DE10CB}" srcOrd="2" destOrd="0" parTransId="{701BD0EC-8821-4A0D-98D6-4C710433BB02}" sibTransId="{18484169-63F3-42B7-873B-B27FE2DC0D06}"/>
    <dgm:cxn modelId="{A064570C-C58D-4A98-AFCD-7155BCC69DC8}" type="presOf" srcId="{319FCEC6-1D03-46AA-AC73-65D4D21AC67A}" destId="{3958F4C2-2707-4EBA-9155-AF8216814F9C}" srcOrd="0" destOrd="0" presId="urn:microsoft.com/office/officeart/2005/8/layout/chevron1"/>
    <dgm:cxn modelId="{595A4843-6A24-48EF-A245-EB9AFA32C2DE}" type="presParOf" srcId="{B8563D80-7205-4CA0-9AFD-BEE3CFB81FE5}" destId="{B94B88EA-7DE0-4724-9CDB-1E833980563F}" srcOrd="0" destOrd="0" presId="urn:microsoft.com/office/officeart/2005/8/layout/chevron1"/>
    <dgm:cxn modelId="{47A0BEA1-24F5-4349-AF5B-FA4EFA7F56F4}" type="presParOf" srcId="{B8563D80-7205-4CA0-9AFD-BEE3CFB81FE5}" destId="{FF6467B7-E2E0-4303-B932-E0512F2B90E9}" srcOrd="1" destOrd="0" presId="urn:microsoft.com/office/officeart/2005/8/layout/chevron1"/>
    <dgm:cxn modelId="{BF4C8249-587A-4DEA-A4C2-A3EE7FCD48F4}" type="presParOf" srcId="{B8563D80-7205-4CA0-9AFD-BEE3CFB81FE5}" destId="{3958F4C2-2707-4EBA-9155-AF8216814F9C}" srcOrd="2" destOrd="0" presId="urn:microsoft.com/office/officeart/2005/8/layout/chevron1"/>
    <dgm:cxn modelId="{9B383358-88BF-4D63-B117-C83944F22CE5}" type="presParOf" srcId="{B8563D80-7205-4CA0-9AFD-BEE3CFB81FE5}" destId="{F15DACCD-2FD4-4118-AA8C-831105EB6D2E}" srcOrd="3" destOrd="0" presId="urn:microsoft.com/office/officeart/2005/8/layout/chevron1"/>
    <dgm:cxn modelId="{42655A28-CDCA-48CF-83F7-1CF900D313FF}" type="presParOf" srcId="{B8563D80-7205-4CA0-9AFD-BEE3CFB81FE5}" destId="{4AA702E1-CE85-4BF8-839B-FB6E21FD95FF}" srcOrd="4" destOrd="0" presId="urn:microsoft.com/office/officeart/2005/8/layout/chevron1"/>
    <dgm:cxn modelId="{D125C015-67CA-4F0B-AADB-C0D83B9F1734}" type="presParOf" srcId="{B8563D80-7205-4CA0-9AFD-BEE3CFB81FE5}" destId="{B0CA7343-C1C2-46AE-A4E9-B3BCFD33E5FA}" srcOrd="5" destOrd="0" presId="urn:microsoft.com/office/officeart/2005/8/layout/chevron1"/>
    <dgm:cxn modelId="{818A894A-5F5C-4260-8617-68E4708A9A75}" type="presParOf" srcId="{B8563D80-7205-4CA0-9AFD-BEE3CFB81FE5}" destId="{D77E270F-907F-4864-8FFF-FB21954607D9}" srcOrd="6" destOrd="0" presId="urn:microsoft.com/office/officeart/2005/8/layout/chevron1"/>
    <dgm:cxn modelId="{38FFCBFF-7913-4E1A-B69E-1FE02EE17D32}" type="presParOf" srcId="{B8563D80-7205-4CA0-9AFD-BEE3CFB81FE5}" destId="{10D29201-FE43-4783-A5E5-9A1132F98BC5}" srcOrd="7" destOrd="0" presId="urn:microsoft.com/office/officeart/2005/8/layout/chevron1"/>
    <dgm:cxn modelId="{9DCD23CA-8D59-4669-B3C6-4CDD0FBD9215}" type="presParOf" srcId="{B8563D80-7205-4CA0-9AFD-BEE3CFB81FE5}" destId="{F1E12BEA-CAD1-43F2-AD94-7F2F463E92BB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5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87DE700D-3616-4A52-A83D-6DE6B8E913A1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>
        <a:scene3d>
          <a:camera prst="perspectiveFront"/>
          <a:lightRig rig="threePt" dir="t"/>
        </a:scene3d>
      </dgm:spPr>
    </dgm:pt>
    <dgm:pt modelId="{D65CABC2-3EBA-4EF5-B923-E00A60DE10CB}">
      <dgm:prSet phldrT="[Texte]"/>
      <dgm:spPr>
        <a:sp3d>
          <a:bevelT prst="convex"/>
        </a:sp3d>
      </dgm:spPr>
      <dgm:t>
        <a:bodyPr/>
        <a:lstStyle/>
        <a:p>
          <a:endParaRPr lang="fr-FR"/>
        </a:p>
      </dgm:t>
    </dgm:pt>
    <dgm:pt modelId="{701BD0EC-8821-4A0D-98D6-4C710433BB02}" type="parTrans" cxnId="{F44747DA-FB67-44BA-AFEA-C440CFA31D16}">
      <dgm:prSet/>
      <dgm:spPr/>
      <dgm:t>
        <a:bodyPr/>
        <a:lstStyle/>
        <a:p>
          <a:endParaRPr lang="fr-FR"/>
        </a:p>
      </dgm:t>
    </dgm:pt>
    <dgm:pt modelId="{18484169-63F3-42B7-873B-B27FE2DC0D06}" type="sibTrans" cxnId="{F44747DA-FB67-44BA-AFEA-C440CFA31D16}">
      <dgm:prSet/>
      <dgm:spPr/>
      <dgm:t>
        <a:bodyPr/>
        <a:lstStyle/>
        <a:p>
          <a:endParaRPr lang="fr-FR"/>
        </a:p>
      </dgm:t>
    </dgm:pt>
    <dgm:pt modelId="{E4107320-77B4-45DA-812C-569AB927B950}">
      <dgm:prSet phldrT="[Texte]"/>
      <dgm:spPr>
        <a:sp3d>
          <a:bevelT prst="convex"/>
        </a:sp3d>
      </dgm:spPr>
      <dgm:t>
        <a:bodyPr/>
        <a:lstStyle/>
        <a:p>
          <a:endParaRPr lang="fr-FR" dirty="0" smtClean="0"/>
        </a:p>
        <a:p>
          <a:endParaRPr lang="fr-FR" dirty="0"/>
        </a:p>
      </dgm:t>
    </dgm:pt>
    <dgm:pt modelId="{2C6B39BF-564B-4D4D-90AC-3C9AC43FCCF2}" type="parTrans" cxnId="{0993E911-70AF-4191-870A-4F0249B478F2}">
      <dgm:prSet/>
      <dgm:spPr/>
      <dgm:t>
        <a:bodyPr/>
        <a:lstStyle/>
        <a:p>
          <a:endParaRPr lang="fr-FR"/>
        </a:p>
      </dgm:t>
    </dgm:pt>
    <dgm:pt modelId="{65740F20-B127-44A8-B8EA-09716E5F2CEA}" type="sibTrans" cxnId="{0993E911-70AF-4191-870A-4F0249B478F2}">
      <dgm:prSet/>
      <dgm:spPr/>
      <dgm:t>
        <a:bodyPr/>
        <a:lstStyle/>
        <a:p>
          <a:endParaRPr lang="fr-FR"/>
        </a:p>
      </dgm:t>
    </dgm:pt>
    <dgm:pt modelId="{319FCEC6-1D03-46AA-AC73-65D4D21AC67A}">
      <dgm:prSet phldrT="[Texte]"/>
      <dgm:spPr>
        <a:sp3d>
          <a:bevelT prst="convex"/>
        </a:sp3d>
      </dgm:spPr>
      <dgm:t>
        <a:bodyPr/>
        <a:lstStyle/>
        <a:p>
          <a:endParaRPr lang="fr-FR" dirty="0" smtClean="0"/>
        </a:p>
        <a:p>
          <a:endParaRPr lang="fr-FR" dirty="0"/>
        </a:p>
      </dgm:t>
    </dgm:pt>
    <dgm:pt modelId="{F72E96C3-79A6-4C37-86D4-880AF74DD814}" type="parTrans" cxnId="{B8BD55BE-348E-4883-A279-EBF6378710B8}">
      <dgm:prSet/>
      <dgm:spPr/>
      <dgm:t>
        <a:bodyPr/>
        <a:lstStyle/>
        <a:p>
          <a:endParaRPr lang="fr-FR"/>
        </a:p>
      </dgm:t>
    </dgm:pt>
    <dgm:pt modelId="{E7BB6056-185D-428C-AE8A-FBA623B7D150}" type="sibTrans" cxnId="{B8BD55BE-348E-4883-A279-EBF6378710B8}">
      <dgm:prSet/>
      <dgm:spPr/>
      <dgm:t>
        <a:bodyPr/>
        <a:lstStyle/>
        <a:p>
          <a:endParaRPr lang="fr-FR"/>
        </a:p>
      </dgm:t>
    </dgm:pt>
    <dgm:pt modelId="{5F719BF6-76B2-4296-B944-1AB02AC7A48B}">
      <dgm:prSet phldrT="[Texte]"/>
      <dgm:spPr>
        <a:solidFill>
          <a:srgbClr val="FFC000"/>
        </a:solidFill>
        <a:sp3d>
          <a:bevelT prst="convex"/>
        </a:sp3d>
      </dgm:spPr>
      <dgm:t>
        <a:bodyPr/>
        <a:lstStyle/>
        <a:p>
          <a:endParaRPr lang="fr-FR"/>
        </a:p>
      </dgm:t>
    </dgm:pt>
    <dgm:pt modelId="{9CBF8C3C-27D8-4477-97E0-4C8DD120334A}" type="parTrans" cxnId="{8D106E75-240F-4417-92AA-B32F9622D728}">
      <dgm:prSet/>
      <dgm:spPr/>
      <dgm:t>
        <a:bodyPr/>
        <a:lstStyle/>
        <a:p>
          <a:endParaRPr lang="fr-FR"/>
        </a:p>
      </dgm:t>
    </dgm:pt>
    <dgm:pt modelId="{9EBA6B0F-9C22-4C25-B7F9-D1CCFF2E1259}" type="sibTrans" cxnId="{8D106E75-240F-4417-92AA-B32F9622D728}">
      <dgm:prSet/>
      <dgm:spPr/>
      <dgm:t>
        <a:bodyPr/>
        <a:lstStyle/>
        <a:p>
          <a:endParaRPr lang="fr-FR"/>
        </a:p>
      </dgm:t>
    </dgm:pt>
    <dgm:pt modelId="{05A2AA31-6B18-4B0D-804F-2A40A503EC82}">
      <dgm:prSet phldrT="[Texte]"/>
      <dgm:spPr>
        <a:sp3d>
          <a:bevelT prst="convex"/>
        </a:sp3d>
      </dgm:spPr>
      <dgm:t>
        <a:bodyPr/>
        <a:lstStyle/>
        <a:p>
          <a:endParaRPr lang="fr-FR"/>
        </a:p>
      </dgm:t>
    </dgm:pt>
    <dgm:pt modelId="{4883E0F7-3FF2-44F5-8DB0-FE1E191A51AA}" type="parTrans" cxnId="{FF0ACC55-CACB-4AF4-A48C-070DE32E6A85}">
      <dgm:prSet/>
      <dgm:spPr/>
      <dgm:t>
        <a:bodyPr/>
        <a:lstStyle/>
        <a:p>
          <a:endParaRPr lang="fr-FR"/>
        </a:p>
      </dgm:t>
    </dgm:pt>
    <dgm:pt modelId="{D690C9E3-2A73-4C05-B446-F2527CB2C09F}" type="sibTrans" cxnId="{FF0ACC55-CACB-4AF4-A48C-070DE32E6A85}">
      <dgm:prSet/>
      <dgm:spPr/>
      <dgm:t>
        <a:bodyPr/>
        <a:lstStyle/>
        <a:p>
          <a:endParaRPr lang="fr-FR"/>
        </a:p>
      </dgm:t>
    </dgm:pt>
    <dgm:pt modelId="{B8563D80-7205-4CA0-9AFD-BEE3CFB81FE5}" type="pres">
      <dgm:prSet presAssocID="{87DE700D-3616-4A52-A83D-6DE6B8E913A1}" presName="Name0" presStyleCnt="0">
        <dgm:presLayoutVars>
          <dgm:dir/>
          <dgm:animLvl val="lvl"/>
          <dgm:resizeHandles val="exact"/>
        </dgm:presLayoutVars>
      </dgm:prSet>
      <dgm:spPr/>
    </dgm:pt>
    <dgm:pt modelId="{B94B88EA-7DE0-4724-9CDB-1E833980563F}" type="pres">
      <dgm:prSet presAssocID="{E4107320-77B4-45DA-812C-569AB927B950}" presName="parTxOnly" presStyleLbl="node1" presStyleIdx="0" presStyleCnt="5" custAng="16200000" custLinFactX="-20112" custLinFactY="97454" custLinFactNeighborX="-100000" custLinFactNeighborY="10000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F6467B7-E2E0-4303-B932-E0512F2B90E9}" type="pres">
      <dgm:prSet presAssocID="{65740F20-B127-44A8-B8EA-09716E5F2CEA}" presName="parTxOnlySpace" presStyleCnt="0"/>
      <dgm:spPr>
        <a:sp3d>
          <a:bevelT prst="convex"/>
        </a:sp3d>
      </dgm:spPr>
    </dgm:pt>
    <dgm:pt modelId="{3958F4C2-2707-4EBA-9155-AF8216814F9C}" type="pres">
      <dgm:prSet presAssocID="{319FCEC6-1D03-46AA-AC73-65D4D21AC67A}" presName="parTxOnly" presStyleLbl="node1" presStyleIdx="1" presStyleCnt="5" custAng="16200000" custLinFactX="-100112" custLinFactNeighborX="-200000" custLinFactNeighborY="-337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15DACCD-2FD4-4118-AA8C-831105EB6D2E}" type="pres">
      <dgm:prSet presAssocID="{E7BB6056-185D-428C-AE8A-FBA623B7D150}" presName="parTxOnlySpace" presStyleCnt="0"/>
      <dgm:spPr>
        <a:sp3d>
          <a:bevelT prst="convex"/>
        </a:sp3d>
      </dgm:spPr>
    </dgm:pt>
    <dgm:pt modelId="{4AA702E1-CE85-4BF8-839B-FB6E21FD95FF}" type="pres">
      <dgm:prSet presAssocID="{D65CABC2-3EBA-4EF5-B923-E00A60DE10CB}" presName="parTxOnly" presStyleLbl="node1" presStyleIdx="2" presStyleCnt="5" custAng="16200000" custLinFactX="-190112" custLinFactY="-100000" custLinFactNeighborX="-200000" custLinFactNeighborY="-10419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B0CA7343-C1C2-46AE-A4E9-B3BCFD33E5FA}" type="pres">
      <dgm:prSet presAssocID="{18484169-63F3-42B7-873B-B27FE2DC0D06}" presName="parTxOnlySpace" presStyleCnt="0"/>
      <dgm:spPr>
        <a:sp3d>
          <a:bevelT prst="convex"/>
        </a:sp3d>
      </dgm:spPr>
    </dgm:pt>
    <dgm:pt modelId="{D77E270F-907F-4864-8FFF-FB21954607D9}" type="pres">
      <dgm:prSet presAssocID="{5F719BF6-76B2-4296-B944-1AB02AC7A48B}" presName="parTxOnly" presStyleLbl="node1" presStyleIdx="3" presStyleCnt="5" custAng="16200000" custLinFactX="-342052" custLinFactY="200000" custLinFactNeighborX="-400000" custLinFactNeighborY="28839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0D29201-FE43-4783-A5E5-9A1132F98BC5}" type="pres">
      <dgm:prSet presAssocID="{9EBA6B0F-9C22-4C25-B7F9-D1CCFF2E1259}" presName="parTxOnlySpace" presStyleCnt="0"/>
      <dgm:spPr>
        <a:sp3d>
          <a:bevelT prst="convex"/>
        </a:sp3d>
      </dgm:spPr>
    </dgm:pt>
    <dgm:pt modelId="{F1E12BEA-CAD1-43F2-AD94-7F2F463E92BB}" type="pres">
      <dgm:prSet presAssocID="{05A2AA31-6B18-4B0D-804F-2A40A503EC82}" presName="parTxOnly" presStyleLbl="node1" presStyleIdx="4" presStyleCnt="5" custAng="16200000" custLinFactX="-350112" custLinFactY="-200000" custLinFactNeighborX="-400000" custLinFactNeighborY="-23591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9F2CFB17-C897-43DF-BB13-21CFBA61AB28}" type="presOf" srcId="{5F719BF6-76B2-4296-B944-1AB02AC7A48B}" destId="{D77E270F-907F-4864-8FFF-FB21954607D9}" srcOrd="0" destOrd="0" presId="urn:microsoft.com/office/officeart/2005/8/layout/chevron1"/>
    <dgm:cxn modelId="{FAACD212-8821-477D-9DCF-9433F610AD60}" type="presOf" srcId="{D65CABC2-3EBA-4EF5-B923-E00A60DE10CB}" destId="{4AA702E1-CE85-4BF8-839B-FB6E21FD95FF}" srcOrd="0" destOrd="0" presId="urn:microsoft.com/office/officeart/2005/8/layout/chevron1"/>
    <dgm:cxn modelId="{8D106E75-240F-4417-92AA-B32F9622D728}" srcId="{87DE700D-3616-4A52-A83D-6DE6B8E913A1}" destId="{5F719BF6-76B2-4296-B944-1AB02AC7A48B}" srcOrd="3" destOrd="0" parTransId="{9CBF8C3C-27D8-4477-97E0-4C8DD120334A}" sibTransId="{9EBA6B0F-9C22-4C25-B7F9-D1CCFF2E1259}"/>
    <dgm:cxn modelId="{51C30D64-FB45-4A03-A2C8-D46D11CAD4B4}" type="presOf" srcId="{05A2AA31-6B18-4B0D-804F-2A40A503EC82}" destId="{F1E12BEA-CAD1-43F2-AD94-7F2F463E92BB}" srcOrd="0" destOrd="0" presId="urn:microsoft.com/office/officeart/2005/8/layout/chevron1"/>
    <dgm:cxn modelId="{812F1B0A-914D-4873-BA2A-C977D34DDBF8}" type="presOf" srcId="{87DE700D-3616-4A52-A83D-6DE6B8E913A1}" destId="{B8563D80-7205-4CA0-9AFD-BEE3CFB81FE5}" srcOrd="0" destOrd="0" presId="urn:microsoft.com/office/officeart/2005/8/layout/chevron1"/>
    <dgm:cxn modelId="{FF0ACC55-CACB-4AF4-A48C-070DE32E6A85}" srcId="{87DE700D-3616-4A52-A83D-6DE6B8E913A1}" destId="{05A2AA31-6B18-4B0D-804F-2A40A503EC82}" srcOrd="4" destOrd="0" parTransId="{4883E0F7-3FF2-44F5-8DB0-FE1E191A51AA}" sibTransId="{D690C9E3-2A73-4C05-B446-F2527CB2C09F}"/>
    <dgm:cxn modelId="{0993E911-70AF-4191-870A-4F0249B478F2}" srcId="{87DE700D-3616-4A52-A83D-6DE6B8E913A1}" destId="{E4107320-77B4-45DA-812C-569AB927B950}" srcOrd="0" destOrd="0" parTransId="{2C6B39BF-564B-4D4D-90AC-3C9AC43FCCF2}" sibTransId="{65740F20-B127-44A8-B8EA-09716E5F2CEA}"/>
    <dgm:cxn modelId="{B8BD55BE-348E-4883-A279-EBF6378710B8}" srcId="{87DE700D-3616-4A52-A83D-6DE6B8E913A1}" destId="{319FCEC6-1D03-46AA-AC73-65D4D21AC67A}" srcOrd="1" destOrd="0" parTransId="{F72E96C3-79A6-4C37-86D4-880AF74DD814}" sibTransId="{E7BB6056-185D-428C-AE8A-FBA623B7D150}"/>
    <dgm:cxn modelId="{5CF20ECD-0307-4885-B5E7-368C18A78125}" type="presOf" srcId="{E4107320-77B4-45DA-812C-569AB927B950}" destId="{B94B88EA-7DE0-4724-9CDB-1E833980563F}" srcOrd="0" destOrd="0" presId="urn:microsoft.com/office/officeart/2005/8/layout/chevron1"/>
    <dgm:cxn modelId="{F44747DA-FB67-44BA-AFEA-C440CFA31D16}" srcId="{87DE700D-3616-4A52-A83D-6DE6B8E913A1}" destId="{D65CABC2-3EBA-4EF5-B923-E00A60DE10CB}" srcOrd="2" destOrd="0" parTransId="{701BD0EC-8821-4A0D-98D6-4C710433BB02}" sibTransId="{18484169-63F3-42B7-873B-B27FE2DC0D06}"/>
    <dgm:cxn modelId="{A064570C-C58D-4A98-AFCD-7155BCC69DC8}" type="presOf" srcId="{319FCEC6-1D03-46AA-AC73-65D4D21AC67A}" destId="{3958F4C2-2707-4EBA-9155-AF8216814F9C}" srcOrd="0" destOrd="0" presId="urn:microsoft.com/office/officeart/2005/8/layout/chevron1"/>
    <dgm:cxn modelId="{595A4843-6A24-48EF-A245-EB9AFA32C2DE}" type="presParOf" srcId="{B8563D80-7205-4CA0-9AFD-BEE3CFB81FE5}" destId="{B94B88EA-7DE0-4724-9CDB-1E833980563F}" srcOrd="0" destOrd="0" presId="urn:microsoft.com/office/officeart/2005/8/layout/chevron1"/>
    <dgm:cxn modelId="{47A0BEA1-24F5-4349-AF5B-FA4EFA7F56F4}" type="presParOf" srcId="{B8563D80-7205-4CA0-9AFD-BEE3CFB81FE5}" destId="{FF6467B7-E2E0-4303-B932-E0512F2B90E9}" srcOrd="1" destOrd="0" presId="urn:microsoft.com/office/officeart/2005/8/layout/chevron1"/>
    <dgm:cxn modelId="{BF4C8249-587A-4DEA-A4C2-A3EE7FCD48F4}" type="presParOf" srcId="{B8563D80-7205-4CA0-9AFD-BEE3CFB81FE5}" destId="{3958F4C2-2707-4EBA-9155-AF8216814F9C}" srcOrd="2" destOrd="0" presId="urn:microsoft.com/office/officeart/2005/8/layout/chevron1"/>
    <dgm:cxn modelId="{9B383358-88BF-4D63-B117-C83944F22CE5}" type="presParOf" srcId="{B8563D80-7205-4CA0-9AFD-BEE3CFB81FE5}" destId="{F15DACCD-2FD4-4118-AA8C-831105EB6D2E}" srcOrd="3" destOrd="0" presId="urn:microsoft.com/office/officeart/2005/8/layout/chevron1"/>
    <dgm:cxn modelId="{42655A28-CDCA-48CF-83F7-1CF900D313FF}" type="presParOf" srcId="{B8563D80-7205-4CA0-9AFD-BEE3CFB81FE5}" destId="{4AA702E1-CE85-4BF8-839B-FB6E21FD95FF}" srcOrd="4" destOrd="0" presId="urn:microsoft.com/office/officeart/2005/8/layout/chevron1"/>
    <dgm:cxn modelId="{D125C015-67CA-4F0B-AADB-C0D83B9F1734}" type="presParOf" srcId="{B8563D80-7205-4CA0-9AFD-BEE3CFB81FE5}" destId="{B0CA7343-C1C2-46AE-A4E9-B3BCFD33E5FA}" srcOrd="5" destOrd="0" presId="urn:microsoft.com/office/officeart/2005/8/layout/chevron1"/>
    <dgm:cxn modelId="{818A894A-5F5C-4260-8617-68E4708A9A75}" type="presParOf" srcId="{B8563D80-7205-4CA0-9AFD-BEE3CFB81FE5}" destId="{D77E270F-907F-4864-8FFF-FB21954607D9}" srcOrd="6" destOrd="0" presId="urn:microsoft.com/office/officeart/2005/8/layout/chevron1"/>
    <dgm:cxn modelId="{38FFCBFF-7913-4E1A-B69E-1FE02EE17D32}" type="presParOf" srcId="{B8563D80-7205-4CA0-9AFD-BEE3CFB81FE5}" destId="{10D29201-FE43-4783-A5E5-9A1132F98BC5}" srcOrd="7" destOrd="0" presId="urn:microsoft.com/office/officeart/2005/8/layout/chevron1"/>
    <dgm:cxn modelId="{9DCD23CA-8D59-4669-B3C6-4CDD0FBD9215}" type="presParOf" srcId="{B8563D80-7205-4CA0-9AFD-BEE3CFB81FE5}" destId="{F1E12BEA-CAD1-43F2-AD94-7F2F463E92BB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87DE700D-3616-4A52-A83D-6DE6B8E913A1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>
        <a:scene3d>
          <a:camera prst="perspectiveFront"/>
          <a:lightRig rig="threePt" dir="t"/>
        </a:scene3d>
      </dgm:spPr>
    </dgm:pt>
    <dgm:pt modelId="{D65CABC2-3EBA-4EF5-B923-E00A60DE10CB}">
      <dgm:prSet phldrT="[Texte]"/>
      <dgm:spPr>
        <a:sp3d>
          <a:bevelT prst="convex"/>
        </a:sp3d>
      </dgm:spPr>
      <dgm:t>
        <a:bodyPr/>
        <a:lstStyle/>
        <a:p>
          <a:endParaRPr lang="fr-FR"/>
        </a:p>
      </dgm:t>
    </dgm:pt>
    <dgm:pt modelId="{701BD0EC-8821-4A0D-98D6-4C710433BB02}" type="parTrans" cxnId="{F44747DA-FB67-44BA-AFEA-C440CFA31D16}">
      <dgm:prSet/>
      <dgm:spPr/>
      <dgm:t>
        <a:bodyPr/>
        <a:lstStyle/>
        <a:p>
          <a:endParaRPr lang="fr-FR"/>
        </a:p>
      </dgm:t>
    </dgm:pt>
    <dgm:pt modelId="{18484169-63F3-42B7-873B-B27FE2DC0D06}" type="sibTrans" cxnId="{F44747DA-FB67-44BA-AFEA-C440CFA31D16}">
      <dgm:prSet/>
      <dgm:spPr/>
      <dgm:t>
        <a:bodyPr/>
        <a:lstStyle/>
        <a:p>
          <a:endParaRPr lang="fr-FR"/>
        </a:p>
      </dgm:t>
    </dgm:pt>
    <dgm:pt modelId="{E4107320-77B4-45DA-812C-569AB927B950}">
      <dgm:prSet phldrT="[Texte]"/>
      <dgm:spPr>
        <a:solidFill>
          <a:srgbClr val="FFC000"/>
        </a:solidFill>
        <a:sp3d>
          <a:bevelT prst="convex"/>
        </a:sp3d>
      </dgm:spPr>
      <dgm:t>
        <a:bodyPr/>
        <a:lstStyle/>
        <a:p>
          <a:endParaRPr lang="fr-FR" dirty="0" smtClean="0"/>
        </a:p>
        <a:p>
          <a:endParaRPr lang="fr-FR" dirty="0"/>
        </a:p>
      </dgm:t>
    </dgm:pt>
    <dgm:pt modelId="{2C6B39BF-564B-4D4D-90AC-3C9AC43FCCF2}" type="parTrans" cxnId="{0993E911-70AF-4191-870A-4F0249B478F2}">
      <dgm:prSet/>
      <dgm:spPr/>
      <dgm:t>
        <a:bodyPr/>
        <a:lstStyle/>
        <a:p>
          <a:endParaRPr lang="fr-FR"/>
        </a:p>
      </dgm:t>
    </dgm:pt>
    <dgm:pt modelId="{65740F20-B127-44A8-B8EA-09716E5F2CEA}" type="sibTrans" cxnId="{0993E911-70AF-4191-870A-4F0249B478F2}">
      <dgm:prSet/>
      <dgm:spPr/>
      <dgm:t>
        <a:bodyPr/>
        <a:lstStyle/>
        <a:p>
          <a:endParaRPr lang="fr-FR"/>
        </a:p>
      </dgm:t>
    </dgm:pt>
    <dgm:pt modelId="{319FCEC6-1D03-46AA-AC73-65D4D21AC67A}">
      <dgm:prSet phldrT="[Texte]"/>
      <dgm:spPr>
        <a:sp3d>
          <a:bevelT prst="convex"/>
        </a:sp3d>
      </dgm:spPr>
      <dgm:t>
        <a:bodyPr/>
        <a:lstStyle/>
        <a:p>
          <a:endParaRPr lang="fr-FR" dirty="0" smtClean="0"/>
        </a:p>
        <a:p>
          <a:endParaRPr lang="fr-FR" dirty="0"/>
        </a:p>
      </dgm:t>
    </dgm:pt>
    <dgm:pt modelId="{F72E96C3-79A6-4C37-86D4-880AF74DD814}" type="parTrans" cxnId="{B8BD55BE-348E-4883-A279-EBF6378710B8}">
      <dgm:prSet/>
      <dgm:spPr/>
      <dgm:t>
        <a:bodyPr/>
        <a:lstStyle/>
        <a:p>
          <a:endParaRPr lang="fr-FR"/>
        </a:p>
      </dgm:t>
    </dgm:pt>
    <dgm:pt modelId="{E7BB6056-185D-428C-AE8A-FBA623B7D150}" type="sibTrans" cxnId="{B8BD55BE-348E-4883-A279-EBF6378710B8}">
      <dgm:prSet/>
      <dgm:spPr/>
      <dgm:t>
        <a:bodyPr/>
        <a:lstStyle/>
        <a:p>
          <a:endParaRPr lang="fr-FR"/>
        </a:p>
      </dgm:t>
    </dgm:pt>
    <dgm:pt modelId="{5F719BF6-76B2-4296-B944-1AB02AC7A48B}">
      <dgm:prSet phldrT="[Texte]"/>
      <dgm:spPr>
        <a:solidFill>
          <a:srgbClr val="8D8D8D"/>
        </a:solidFill>
        <a:sp3d>
          <a:bevelT prst="convex"/>
        </a:sp3d>
      </dgm:spPr>
      <dgm:t>
        <a:bodyPr/>
        <a:lstStyle/>
        <a:p>
          <a:endParaRPr lang="fr-FR"/>
        </a:p>
      </dgm:t>
    </dgm:pt>
    <dgm:pt modelId="{9CBF8C3C-27D8-4477-97E0-4C8DD120334A}" type="parTrans" cxnId="{8D106E75-240F-4417-92AA-B32F9622D728}">
      <dgm:prSet/>
      <dgm:spPr/>
      <dgm:t>
        <a:bodyPr/>
        <a:lstStyle/>
        <a:p>
          <a:endParaRPr lang="fr-FR"/>
        </a:p>
      </dgm:t>
    </dgm:pt>
    <dgm:pt modelId="{9EBA6B0F-9C22-4C25-B7F9-D1CCFF2E1259}" type="sibTrans" cxnId="{8D106E75-240F-4417-92AA-B32F9622D728}">
      <dgm:prSet/>
      <dgm:spPr/>
      <dgm:t>
        <a:bodyPr/>
        <a:lstStyle/>
        <a:p>
          <a:endParaRPr lang="fr-FR"/>
        </a:p>
      </dgm:t>
    </dgm:pt>
    <dgm:pt modelId="{05A2AA31-6B18-4B0D-804F-2A40A503EC82}">
      <dgm:prSet phldrT="[Texte]"/>
      <dgm:spPr>
        <a:sp3d>
          <a:bevelT prst="convex"/>
        </a:sp3d>
      </dgm:spPr>
      <dgm:t>
        <a:bodyPr/>
        <a:lstStyle/>
        <a:p>
          <a:endParaRPr lang="fr-FR"/>
        </a:p>
      </dgm:t>
    </dgm:pt>
    <dgm:pt modelId="{4883E0F7-3FF2-44F5-8DB0-FE1E191A51AA}" type="parTrans" cxnId="{FF0ACC55-CACB-4AF4-A48C-070DE32E6A85}">
      <dgm:prSet/>
      <dgm:spPr/>
      <dgm:t>
        <a:bodyPr/>
        <a:lstStyle/>
        <a:p>
          <a:endParaRPr lang="fr-FR"/>
        </a:p>
      </dgm:t>
    </dgm:pt>
    <dgm:pt modelId="{D690C9E3-2A73-4C05-B446-F2527CB2C09F}" type="sibTrans" cxnId="{FF0ACC55-CACB-4AF4-A48C-070DE32E6A85}">
      <dgm:prSet/>
      <dgm:spPr/>
      <dgm:t>
        <a:bodyPr/>
        <a:lstStyle/>
        <a:p>
          <a:endParaRPr lang="fr-FR"/>
        </a:p>
      </dgm:t>
    </dgm:pt>
    <dgm:pt modelId="{B8563D80-7205-4CA0-9AFD-BEE3CFB81FE5}" type="pres">
      <dgm:prSet presAssocID="{87DE700D-3616-4A52-A83D-6DE6B8E913A1}" presName="Name0" presStyleCnt="0">
        <dgm:presLayoutVars>
          <dgm:dir/>
          <dgm:animLvl val="lvl"/>
          <dgm:resizeHandles val="exact"/>
        </dgm:presLayoutVars>
      </dgm:prSet>
      <dgm:spPr/>
    </dgm:pt>
    <dgm:pt modelId="{B94B88EA-7DE0-4724-9CDB-1E833980563F}" type="pres">
      <dgm:prSet presAssocID="{E4107320-77B4-45DA-812C-569AB927B950}" presName="parTxOnly" presStyleLbl="node1" presStyleIdx="0" presStyleCnt="5" custAng="16200000" custLinFactX="-20112" custLinFactY="97454" custLinFactNeighborX="-100000" custLinFactNeighborY="10000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F6467B7-E2E0-4303-B932-E0512F2B90E9}" type="pres">
      <dgm:prSet presAssocID="{65740F20-B127-44A8-B8EA-09716E5F2CEA}" presName="parTxOnlySpace" presStyleCnt="0"/>
      <dgm:spPr>
        <a:sp3d>
          <a:bevelT prst="convex"/>
        </a:sp3d>
      </dgm:spPr>
    </dgm:pt>
    <dgm:pt modelId="{3958F4C2-2707-4EBA-9155-AF8216814F9C}" type="pres">
      <dgm:prSet presAssocID="{319FCEC6-1D03-46AA-AC73-65D4D21AC67A}" presName="parTxOnly" presStyleLbl="node1" presStyleIdx="1" presStyleCnt="5" custAng="16200000" custLinFactX="-100112" custLinFactNeighborX="-200000" custLinFactNeighborY="-337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15DACCD-2FD4-4118-AA8C-831105EB6D2E}" type="pres">
      <dgm:prSet presAssocID="{E7BB6056-185D-428C-AE8A-FBA623B7D150}" presName="parTxOnlySpace" presStyleCnt="0"/>
      <dgm:spPr>
        <a:sp3d>
          <a:bevelT prst="convex"/>
        </a:sp3d>
      </dgm:spPr>
    </dgm:pt>
    <dgm:pt modelId="{4AA702E1-CE85-4BF8-839B-FB6E21FD95FF}" type="pres">
      <dgm:prSet presAssocID="{D65CABC2-3EBA-4EF5-B923-E00A60DE10CB}" presName="parTxOnly" presStyleLbl="node1" presStyleIdx="2" presStyleCnt="5" custAng="16200000" custLinFactX="-190112" custLinFactY="-100000" custLinFactNeighborX="-200000" custLinFactNeighborY="-10419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B0CA7343-C1C2-46AE-A4E9-B3BCFD33E5FA}" type="pres">
      <dgm:prSet presAssocID="{18484169-63F3-42B7-873B-B27FE2DC0D06}" presName="parTxOnlySpace" presStyleCnt="0"/>
      <dgm:spPr>
        <a:sp3d>
          <a:bevelT prst="convex"/>
        </a:sp3d>
      </dgm:spPr>
    </dgm:pt>
    <dgm:pt modelId="{D77E270F-907F-4864-8FFF-FB21954607D9}" type="pres">
      <dgm:prSet presAssocID="{5F719BF6-76B2-4296-B944-1AB02AC7A48B}" presName="parTxOnly" presStyleLbl="node1" presStyleIdx="3" presStyleCnt="5" custAng="16200000" custLinFactX="-342052" custLinFactY="200000" custLinFactNeighborX="-400000" custLinFactNeighborY="28839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0D29201-FE43-4783-A5E5-9A1132F98BC5}" type="pres">
      <dgm:prSet presAssocID="{9EBA6B0F-9C22-4C25-B7F9-D1CCFF2E1259}" presName="parTxOnlySpace" presStyleCnt="0"/>
      <dgm:spPr>
        <a:sp3d>
          <a:bevelT prst="convex"/>
        </a:sp3d>
      </dgm:spPr>
    </dgm:pt>
    <dgm:pt modelId="{F1E12BEA-CAD1-43F2-AD94-7F2F463E92BB}" type="pres">
      <dgm:prSet presAssocID="{05A2AA31-6B18-4B0D-804F-2A40A503EC82}" presName="parTxOnly" presStyleLbl="node1" presStyleIdx="4" presStyleCnt="5" custAng="16200000" custLinFactX="-350112" custLinFactY="-200000" custLinFactNeighborX="-400000" custLinFactNeighborY="-23591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9F2CFB17-C897-43DF-BB13-21CFBA61AB28}" type="presOf" srcId="{5F719BF6-76B2-4296-B944-1AB02AC7A48B}" destId="{D77E270F-907F-4864-8FFF-FB21954607D9}" srcOrd="0" destOrd="0" presId="urn:microsoft.com/office/officeart/2005/8/layout/chevron1"/>
    <dgm:cxn modelId="{FAACD212-8821-477D-9DCF-9433F610AD60}" type="presOf" srcId="{D65CABC2-3EBA-4EF5-B923-E00A60DE10CB}" destId="{4AA702E1-CE85-4BF8-839B-FB6E21FD95FF}" srcOrd="0" destOrd="0" presId="urn:microsoft.com/office/officeart/2005/8/layout/chevron1"/>
    <dgm:cxn modelId="{8D106E75-240F-4417-92AA-B32F9622D728}" srcId="{87DE700D-3616-4A52-A83D-6DE6B8E913A1}" destId="{5F719BF6-76B2-4296-B944-1AB02AC7A48B}" srcOrd="3" destOrd="0" parTransId="{9CBF8C3C-27D8-4477-97E0-4C8DD120334A}" sibTransId="{9EBA6B0F-9C22-4C25-B7F9-D1CCFF2E1259}"/>
    <dgm:cxn modelId="{51C30D64-FB45-4A03-A2C8-D46D11CAD4B4}" type="presOf" srcId="{05A2AA31-6B18-4B0D-804F-2A40A503EC82}" destId="{F1E12BEA-CAD1-43F2-AD94-7F2F463E92BB}" srcOrd="0" destOrd="0" presId="urn:microsoft.com/office/officeart/2005/8/layout/chevron1"/>
    <dgm:cxn modelId="{812F1B0A-914D-4873-BA2A-C977D34DDBF8}" type="presOf" srcId="{87DE700D-3616-4A52-A83D-6DE6B8E913A1}" destId="{B8563D80-7205-4CA0-9AFD-BEE3CFB81FE5}" srcOrd="0" destOrd="0" presId="urn:microsoft.com/office/officeart/2005/8/layout/chevron1"/>
    <dgm:cxn modelId="{FF0ACC55-CACB-4AF4-A48C-070DE32E6A85}" srcId="{87DE700D-3616-4A52-A83D-6DE6B8E913A1}" destId="{05A2AA31-6B18-4B0D-804F-2A40A503EC82}" srcOrd="4" destOrd="0" parTransId="{4883E0F7-3FF2-44F5-8DB0-FE1E191A51AA}" sibTransId="{D690C9E3-2A73-4C05-B446-F2527CB2C09F}"/>
    <dgm:cxn modelId="{0993E911-70AF-4191-870A-4F0249B478F2}" srcId="{87DE700D-3616-4A52-A83D-6DE6B8E913A1}" destId="{E4107320-77B4-45DA-812C-569AB927B950}" srcOrd="0" destOrd="0" parTransId="{2C6B39BF-564B-4D4D-90AC-3C9AC43FCCF2}" sibTransId="{65740F20-B127-44A8-B8EA-09716E5F2CEA}"/>
    <dgm:cxn modelId="{B8BD55BE-348E-4883-A279-EBF6378710B8}" srcId="{87DE700D-3616-4A52-A83D-6DE6B8E913A1}" destId="{319FCEC6-1D03-46AA-AC73-65D4D21AC67A}" srcOrd="1" destOrd="0" parTransId="{F72E96C3-79A6-4C37-86D4-880AF74DD814}" sibTransId="{E7BB6056-185D-428C-AE8A-FBA623B7D150}"/>
    <dgm:cxn modelId="{5CF20ECD-0307-4885-B5E7-368C18A78125}" type="presOf" srcId="{E4107320-77B4-45DA-812C-569AB927B950}" destId="{B94B88EA-7DE0-4724-9CDB-1E833980563F}" srcOrd="0" destOrd="0" presId="urn:microsoft.com/office/officeart/2005/8/layout/chevron1"/>
    <dgm:cxn modelId="{F44747DA-FB67-44BA-AFEA-C440CFA31D16}" srcId="{87DE700D-3616-4A52-A83D-6DE6B8E913A1}" destId="{D65CABC2-3EBA-4EF5-B923-E00A60DE10CB}" srcOrd="2" destOrd="0" parTransId="{701BD0EC-8821-4A0D-98D6-4C710433BB02}" sibTransId="{18484169-63F3-42B7-873B-B27FE2DC0D06}"/>
    <dgm:cxn modelId="{A064570C-C58D-4A98-AFCD-7155BCC69DC8}" type="presOf" srcId="{319FCEC6-1D03-46AA-AC73-65D4D21AC67A}" destId="{3958F4C2-2707-4EBA-9155-AF8216814F9C}" srcOrd="0" destOrd="0" presId="urn:microsoft.com/office/officeart/2005/8/layout/chevron1"/>
    <dgm:cxn modelId="{595A4843-6A24-48EF-A245-EB9AFA32C2DE}" type="presParOf" srcId="{B8563D80-7205-4CA0-9AFD-BEE3CFB81FE5}" destId="{B94B88EA-7DE0-4724-9CDB-1E833980563F}" srcOrd="0" destOrd="0" presId="urn:microsoft.com/office/officeart/2005/8/layout/chevron1"/>
    <dgm:cxn modelId="{47A0BEA1-24F5-4349-AF5B-FA4EFA7F56F4}" type="presParOf" srcId="{B8563D80-7205-4CA0-9AFD-BEE3CFB81FE5}" destId="{FF6467B7-E2E0-4303-B932-E0512F2B90E9}" srcOrd="1" destOrd="0" presId="urn:microsoft.com/office/officeart/2005/8/layout/chevron1"/>
    <dgm:cxn modelId="{BF4C8249-587A-4DEA-A4C2-A3EE7FCD48F4}" type="presParOf" srcId="{B8563D80-7205-4CA0-9AFD-BEE3CFB81FE5}" destId="{3958F4C2-2707-4EBA-9155-AF8216814F9C}" srcOrd="2" destOrd="0" presId="urn:microsoft.com/office/officeart/2005/8/layout/chevron1"/>
    <dgm:cxn modelId="{9B383358-88BF-4D63-B117-C83944F22CE5}" type="presParOf" srcId="{B8563D80-7205-4CA0-9AFD-BEE3CFB81FE5}" destId="{F15DACCD-2FD4-4118-AA8C-831105EB6D2E}" srcOrd="3" destOrd="0" presId="urn:microsoft.com/office/officeart/2005/8/layout/chevron1"/>
    <dgm:cxn modelId="{42655A28-CDCA-48CF-83F7-1CF900D313FF}" type="presParOf" srcId="{B8563D80-7205-4CA0-9AFD-BEE3CFB81FE5}" destId="{4AA702E1-CE85-4BF8-839B-FB6E21FD95FF}" srcOrd="4" destOrd="0" presId="urn:microsoft.com/office/officeart/2005/8/layout/chevron1"/>
    <dgm:cxn modelId="{D125C015-67CA-4F0B-AADB-C0D83B9F1734}" type="presParOf" srcId="{B8563D80-7205-4CA0-9AFD-BEE3CFB81FE5}" destId="{B0CA7343-C1C2-46AE-A4E9-B3BCFD33E5FA}" srcOrd="5" destOrd="0" presId="urn:microsoft.com/office/officeart/2005/8/layout/chevron1"/>
    <dgm:cxn modelId="{818A894A-5F5C-4260-8617-68E4708A9A75}" type="presParOf" srcId="{B8563D80-7205-4CA0-9AFD-BEE3CFB81FE5}" destId="{D77E270F-907F-4864-8FFF-FB21954607D9}" srcOrd="6" destOrd="0" presId="urn:microsoft.com/office/officeart/2005/8/layout/chevron1"/>
    <dgm:cxn modelId="{38FFCBFF-7913-4E1A-B69E-1FE02EE17D32}" type="presParOf" srcId="{B8563D80-7205-4CA0-9AFD-BEE3CFB81FE5}" destId="{10D29201-FE43-4783-A5E5-9A1132F98BC5}" srcOrd="7" destOrd="0" presId="urn:microsoft.com/office/officeart/2005/8/layout/chevron1"/>
    <dgm:cxn modelId="{9DCD23CA-8D59-4669-B3C6-4CDD0FBD9215}" type="presParOf" srcId="{B8563D80-7205-4CA0-9AFD-BEE3CFB81FE5}" destId="{F1E12BEA-CAD1-43F2-AD94-7F2F463E92BB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87DE700D-3616-4A52-A83D-6DE6B8E913A1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>
        <a:scene3d>
          <a:camera prst="perspectiveFront"/>
          <a:lightRig rig="threePt" dir="t"/>
        </a:scene3d>
      </dgm:spPr>
    </dgm:pt>
    <dgm:pt modelId="{D65CABC2-3EBA-4EF5-B923-E00A60DE10CB}">
      <dgm:prSet phldrT="[Texte]"/>
      <dgm:spPr>
        <a:sp3d>
          <a:bevelT prst="convex"/>
        </a:sp3d>
      </dgm:spPr>
      <dgm:t>
        <a:bodyPr/>
        <a:lstStyle/>
        <a:p>
          <a:endParaRPr lang="fr-FR"/>
        </a:p>
      </dgm:t>
    </dgm:pt>
    <dgm:pt modelId="{701BD0EC-8821-4A0D-98D6-4C710433BB02}" type="parTrans" cxnId="{F44747DA-FB67-44BA-AFEA-C440CFA31D16}">
      <dgm:prSet/>
      <dgm:spPr/>
      <dgm:t>
        <a:bodyPr/>
        <a:lstStyle/>
        <a:p>
          <a:endParaRPr lang="fr-FR"/>
        </a:p>
      </dgm:t>
    </dgm:pt>
    <dgm:pt modelId="{18484169-63F3-42B7-873B-B27FE2DC0D06}" type="sibTrans" cxnId="{F44747DA-FB67-44BA-AFEA-C440CFA31D16}">
      <dgm:prSet/>
      <dgm:spPr/>
      <dgm:t>
        <a:bodyPr/>
        <a:lstStyle/>
        <a:p>
          <a:endParaRPr lang="fr-FR"/>
        </a:p>
      </dgm:t>
    </dgm:pt>
    <dgm:pt modelId="{E4107320-77B4-45DA-812C-569AB927B950}">
      <dgm:prSet phldrT="[Texte]"/>
      <dgm:spPr>
        <a:solidFill>
          <a:srgbClr val="FFC000"/>
        </a:solidFill>
        <a:sp3d>
          <a:bevelT prst="convex"/>
        </a:sp3d>
      </dgm:spPr>
      <dgm:t>
        <a:bodyPr/>
        <a:lstStyle/>
        <a:p>
          <a:endParaRPr lang="fr-FR" dirty="0" smtClean="0"/>
        </a:p>
        <a:p>
          <a:endParaRPr lang="fr-FR" dirty="0"/>
        </a:p>
      </dgm:t>
    </dgm:pt>
    <dgm:pt modelId="{2C6B39BF-564B-4D4D-90AC-3C9AC43FCCF2}" type="parTrans" cxnId="{0993E911-70AF-4191-870A-4F0249B478F2}">
      <dgm:prSet/>
      <dgm:spPr/>
      <dgm:t>
        <a:bodyPr/>
        <a:lstStyle/>
        <a:p>
          <a:endParaRPr lang="fr-FR"/>
        </a:p>
      </dgm:t>
    </dgm:pt>
    <dgm:pt modelId="{65740F20-B127-44A8-B8EA-09716E5F2CEA}" type="sibTrans" cxnId="{0993E911-70AF-4191-870A-4F0249B478F2}">
      <dgm:prSet/>
      <dgm:spPr/>
      <dgm:t>
        <a:bodyPr/>
        <a:lstStyle/>
        <a:p>
          <a:endParaRPr lang="fr-FR"/>
        </a:p>
      </dgm:t>
    </dgm:pt>
    <dgm:pt modelId="{319FCEC6-1D03-46AA-AC73-65D4D21AC67A}">
      <dgm:prSet phldrT="[Texte]"/>
      <dgm:spPr>
        <a:sp3d>
          <a:bevelT prst="convex"/>
        </a:sp3d>
      </dgm:spPr>
      <dgm:t>
        <a:bodyPr/>
        <a:lstStyle/>
        <a:p>
          <a:endParaRPr lang="fr-FR" dirty="0" smtClean="0"/>
        </a:p>
        <a:p>
          <a:endParaRPr lang="fr-FR" dirty="0"/>
        </a:p>
      </dgm:t>
    </dgm:pt>
    <dgm:pt modelId="{F72E96C3-79A6-4C37-86D4-880AF74DD814}" type="parTrans" cxnId="{B8BD55BE-348E-4883-A279-EBF6378710B8}">
      <dgm:prSet/>
      <dgm:spPr/>
      <dgm:t>
        <a:bodyPr/>
        <a:lstStyle/>
        <a:p>
          <a:endParaRPr lang="fr-FR"/>
        </a:p>
      </dgm:t>
    </dgm:pt>
    <dgm:pt modelId="{E7BB6056-185D-428C-AE8A-FBA623B7D150}" type="sibTrans" cxnId="{B8BD55BE-348E-4883-A279-EBF6378710B8}">
      <dgm:prSet/>
      <dgm:spPr/>
      <dgm:t>
        <a:bodyPr/>
        <a:lstStyle/>
        <a:p>
          <a:endParaRPr lang="fr-FR"/>
        </a:p>
      </dgm:t>
    </dgm:pt>
    <dgm:pt modelId="{5F719BF6-76B2-4296-B944-1AB02AC7A48B}">
      <dgm:prSet phldrT="[Texte]"/>
      <dgm:spPr>
        <a:solidFill>
          <a:srgbClr val="8D8D8D"/>
        </a:solidFill>
        <a:sp3d>
          <a:bevelT prst="convex"/>
        </a:sp3d>
      </dgm:spPr>
      <dgm:t>
        <a:bodyPr/>
        <a:lstStyle/>
        <a:p>
          <a:endParaRPr lang="fr-FR"/>
        </a:p>
      </dgm:t>
    </dgm:pt>
    <dgm:pt modelId="{9CBF8C3C-27D8-4477-97E0-4C8DD120334A}" type="parTrans" cxnId="{8D106E75-240F-4417-92AA-B32F9622D728}">
      <dgm:prSet/>
      <dgm:spPr/>
      <dgm:t>
        <a:bodyPr/>
        <a:lstStyle/>
        <a:p>
          <a:endParaRPr lang="fr-FR"/>
        </a:p>
      </dgm:t>
    </dgm:pt>
    <dgm:pt modelId="{9EBA6B0F-9C22-4C25-B7F9-D1CCFF2E1259}" type="sibTrans" cxnId="{8D106E75-240F-4417-92AA-B32F9622D728}">
      <dgm:prSet/>
      <dgm:spPr/>
      <dgm:t>
        <a:bodyPr/>
        <a:lstStyle/>
        <a:p>
          <a:endParaRPr lang="fr-FR"/>
        </a:p>
      </dgm:t>
    </dgm:pt>
    <dgm:pt modelId="{05A2AA31-6B18-4B0D-804F-2A40A503EC82}">
      <dgm:prSet phldrT="[Texte]"/>
      <dgm:spPr>
        <a:sp3d>
          <a:bevelT prst="convex"/>
        </a:sp3d>
      </dgm:spPr>
      <dgm:t>
        <a:bodyPr/>
        <a:lstStyle/>
        <a:p>
          <a:endParaRPr lang="fr-FR"/>
        </a:p>
      </dgm:t>
    </dgm:pt>
    <dgm:pt modelId="{4883E0F7-3FF2-44F5-8DB0-FE1E191A51AA}" type="parTrans" cxnId="{FF0ACC55-CACB-4AF4-A48C-070DE32E6A85}">
      <dgm:prSet/>
      <dgm:spPr/>
      <dgm:t>
        <a:bodyPr/>
        <a:lstStyle/>
        <a:p>
          <a:endParaRPr lang="fr-FR"/>
        </a:p>
      </dgm:t>
    </dgm:pt>
    <dgm:pt modelId="{D690C9E3-2A73-4C05-B446-F2527CB2C09F}" type="sibTrans" cxnId="{FF0ACC55-CACB-4AF4-A48C-070DE32E6A85}">
      <dgm:prSet/>
      <dgm:spPr/>
      <dgm:t>
        <a:bodyPr/>
        <a:lstStyle/>
        <a:p>
          <a:endParaRPr lang="fr-FR"/>
        </a:p>
      </dgm:t>
    </dgm:pt>
    <dgm:pt modelId="{B8563D80-7205-4CA0-9AFD-BEE3CFB81FE5}" type="pres">
      <dgm:prSet presAssocID="{87DE700D-3616-4A52-A83D-6DE6B8E913A1}" presName="Name0" presStyleCnt="0">
        <dgm:presLayoutVars>
          <dgm:dir/>
          <dgm:animLvl val="lvl"/>
          <dgm:resizeHandles val="exact"/>
        </dgm:presLayoutVars>
      </dgm:prSet>
      <dgm:spPr/>
    </dgm:pt>
    <dgm:pt modelId="{B94B88EA-7DE0-4724-9CDB-1E833980563F}" type="pres">
      <dgm:prSet presAssocID="{E4107320-77B4-45DA-812C-569AB927B950}" presName="parTxOnly" presStyleLbl="node1" presStyleIdx="0" presStyleCnt="5" custAng="16200000" custLinFactX="-20112" custLinFactY="97454" custLinFactNeighborX="-100000" custLinFactNeighborY="10000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F6467B7-E2E0-4303-B932-E0512F2B90E9}" type="pres">
      <dgm:prSet presAssocID="{65740F20-B127-44A8-B8EA-09716E5F2CEA}" presName="parTxOnlySpace" presStyleCnt="0"/>
      <dgm:spPr>
        <a:sp3d>
          <a:bevelT prst="convex"/>
        </a:sp3d>
      </dgm:spPr>
    </dgm:pt>
    <dgm:pt modelId="{3958F4C2-2707-4EBA-9155-AF8216814F9C}" type="pres">
      <dgm:prSet presAssocID="{319FCEC6-1D03-46AA-AC73-65D4D21AC67A}" presName="parTxOnly" presStyleLbl="node1" presStyleIdx="1" presStyleCnt="5" custAng="16200000" custLinFactX="-100112" custLinFactNeighborX="-200000" custLinFactNeighborY="-337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15DACCD-2FD4-4118-AA8C-831105EB6D2E}" type="pres">
      <dgm:prSet presAssocID="{E7BB6056-185D-428C-AE8A-FBA623B7D150}" presName="parTxOnlySpace" presStyleCnt="0"/>
      <dgm:spPr>
        <a:sp3d>
          <a:bevelT prst="convex"/>
        </a:sp3d>
      </dgm:spPr>
    </dgm:pt>
    <dgm:pt modelId="{4AA702E1-CE85-4BF8-839B-FB6E21FD95FF}" type="pres">
      <dgm:prSet presAssocID="{D65CABC2-3EBA-4EF5-B923-E00A60DE10CB}" presName="parTxOnly" presStyleLbl="node1" presStyleIdx="2" presStyleCnt="5" custAng="16200000" custLinFactX="-190112" custLinFactY="-100000" custLinFactNeighborX="-200000" custLinFactNeighborY="-10419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B0CA7343-C1C2-46AE-A4E9-B3BCFD33E5FA}" type="pres">
      <dgm:prSet presAssocID="{18484169-63F3-42B7-873B-B27FE2DC0D06}" presName="parTxOnlySpace" presStyleCnt="0"/>
      <dgm:spPr>
        <a:sp3d>
          <a:bevelT prst="convex"/>
        </a:sp3d>
      </dgm:spPr>
    </dgm:pt>
    <dgm:pt modelId="{D77E270F-907F-4864-8FFF-FB21954607D9}" type="pres">
      <dgm:prSet presAssocID="{5F719BF6-76B2-4296-B944-1AB02AC7A48B}" presName="parTxOnly" presStyleLbl="node1" presStyleIdx="3" presStyleCnt="5" custAng="16200000" custLinFactX="-342052" custLinFactY="200000" custLinFactNeighborX="-400000" custLinFactNeighborY="28839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0D29201-FE43-4783-A5E5-9A1132F98BC5}" type="pres">
      <dgm:prSet presAssocID="{9EBA6B0F-9C22-4C25-B7F9-D1CCFF2E1259}" presName="parTxOnlySpace" presStyleCnt="0"/>
      <dgm:spPr>
        <a:sp3d>
          <a:bevelT prst="convex"/>
        </a:sp3d>
      </dgm:spPr>
    </dgm:pt>
    <dgm:pt modelId="{F1E12BEA-CAD1-43F2-AD94-7F2F463E92BB}" type="pres">
      <dgm:prSet presAssocID="{05A2AA31-6B18-4B0D-804F-2A40A503EC82}" presName="parTxOnly" presStyleLbl="node1" presStyleIdx="4" presStyleCnt="5" custAng="16200000" custLinFactX="-350112" custLinFactY="-200000" custLinFactNeighborX="-400000" custLinFactNeighborY="-23591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9F2CFB17-C897-43DF-BB13-21CFBA61AB28}" type="presOf" srcId="{5F719BF6-76B2-4296-B944-1AB02AC7A48B}" destId="{D77E270F-907F-4864-8FFF-FB21954607D9}" srcOrd="0" destOrd="0" presId="urn:microsoft.com/office/officeart/2005/8/layout/chevron1"/>
    <dgm:cxn modelId="{FAACD212-8821-477D-9DCF-9433F610AD60}" type="presOf" srcId="{D65CABC2-3EBA-4EF5-B923-E00A60DE10CB}" destId="{4AA702E1-CE85-4BF8-839B-FB6E21FD95FF}" srcOrd="0" destOrd="0" presId="urn:microsoft.com/office/officeart/2005/8/layout/chevron1"/>
    <dgm:cxn modelId="{8D106E75-240F-4417-92AA-B32F9622D728}" srcId="{87DE700D-3616-4A52-A83D-6DE6B8E913A1}" destId="{5F719BF6-76B2-4296-B944-1AB02AC7A48B}" srcOrd="3" destOrd="0" parTransId="{9CBF8C3C-27D8-4477-97E0-4C8DD120334A}" sibTransId="{9EBA6B0F-9C22-4C25-B7F9-D1CCFF2E1259}"/>
    <dgm:cxn modelId="{51C30D64-FB45-4A03-A2C8-D46D11CAD4B4}" type="presOf" srcId="{05A2AA31-6B18-4B0D-804F-2A40A503EC82}" destId="{F1E12BEA-CAD1-43F2-AD94-7F2F463E92BB}" srcOrd="0" destOrd="0" presId="urn:microsoft.com/office/officeart/2005/8/layout/chevron1"/>
    <dgm:cxn modelId="{812F1B0A-914D-4873-BA2A-C977D34DDBF8}" type="presOf" srcId="{87DE700D-3616-4A52-A83D-6DE6B8E913A1}" destId="{B8563D80-7205-4CA0-9AFD-BEE3CFB81FE5}" srcOrd="0" destOrd="0" presId="urn:microsoft.com/office/officeart/2005/8/layout/chevron1"/>
    <dgm:cxn modelId="{FF0ACC55-CACB-4AF4-A48C-070DE32E6A85}" srcId="{87DE700D-3616-4A52-A83D-6DE6B8E913A1}" destId="{05A2AA31-6B18-4B0D-804F-2A40A503EC82}" srcOrd="4" destOrd="0" parTransId="{4883E0F7-3FF2-44F5-8DB0-FE1E191A51AA}" sibTransId="{D690C9E3-2A73-4C05-B446-F2527CB2C09F}"/>
    <dgm:cxn modelId="{0993E911-70AF-4191-870A-4F0249B478F2}" srcId="{87DE700D-3616-4A52-A83D-6DE6B8E913A1}" destId="{E4107320-77B4-45DA-812C-569AB927B950}" srcOrd="0" destOrd="0" parTransId="{2C6B39BF-564B-4D4D-90AC-3C9AC43FCCF2}" sibTransId="{65740F20-B127-44A8-B8EA-09716E5F2CEA}"/>
    <dgm:cxn modelId="{B8BD55BE-348E-4883-A279-EBF6378710B8}" srcId="{87DE700D-3616-4A52-A83D-6DE6B8E913A1}" destId="{319FCEC6-1D03-46AA-AC73-65D4D21AC67A}" srcOrd="1" destOrd="0" parTransId="{F72E96C3-79A6-4C37-86D4-880AF74DD814}" sibTransId="{E7BB6056-185D-428C-AE8A-FBA623B7D150}"/>
    <dgm:cxn modelId="{5CF20ECD-0307-4885-B5E7-368C18A78125}" type="presOf" srcId="{E4107320-77B4-45DA-812C-569AB927B950}" destId="{B94B88EA-7DE0-4724-9CDB-1E833980563F}" srcOrd="0" destOrd="0" presId="urn:microsoft.com/office/officeart/2005/8/layout/chevron1"/>
    <dgm:cxn modelId="{F44747DA-FB67-44BA-AFEA-C440CFA31D16}" srcId="{87DE700D-3616-4A52-A83D-6DE6B8E913A1}" destId="{D65CABC2-3EBA-4EF5-B923-E00A60DE10CB}" srcOrd="2" destOrd="0" parTransId="{701BD0EC-8821-4A0D-98D6-4C710433BB02}" sibTransId="{18484169-63F3-42B7-873B-B27FE2DC0D06}"/>
    <dgm:cxn modelId="{A064570C-C58D-4A98-AFCD-7155BCC69DC8}" type="presOf" srcId="{319FCEC6-1D03-46AA-AC73-65D4D21AC67A}" destId="{3958F4C2-2707-4EBA-9155-AF8216814F9C}" srcOrd="0" destOrd="0" presId="urn:microsoft.com/office/officeart/2005/8/layout/chevron1"/>
    <dgm:cxn modelId="{595A4843-6A24-48EF-A245-EB9AFA32C2DE}" type="presParOf" srcId="{B8563D80-7205-4CA0-9AFD-BEE3CFB81FE5}" destId="{B94B88EA-7DE0-4724-9CDB-1E833980563F}" srcOrd="0" destOrd="0" presId="urn:microsoft.com/office/officeart/2005/8/layout/chevron1"/>
    <dgm:cxn modelId="{47A0BEA1-24F5-4349-AF5B-FA4EFA7F56F4}" type="presParOf" srcId="{B8563D80-7205-4CA0-9AFD-BEE3CFB81FE5}" destId="{FF6467B7-E2E0-4303-B932-E0512F2B90E9}" srcOrd="1" destOrd="0" presId="urn:microsoft.com/office/officeart/2005/8/layout/chevron1"/>
    <dgm:cxn modelId="{BF4C8249-587A-4DEA-A4C2-A3EE7FCD48F4}" type="presParOf" srcId="{B8563D80-7205-4CA0-9AFD-BEE3CFB81FE5}" destId="{3958F4C2-2707-4EBA-9155-AF8216814F9C}" srcOrd="2" destOrd="0" presId="urn:microsoft.com/office/officeart/2005/8/layout/chevron1"/>
    <dgm:cxn modelId="{9B383358-88BF-4D63-B117-C83944F22CE5}" type="presParOf" srcId="{B8563D80-7205-4CA0-9AFD-BEE3CFB81FE5}" destId="{F15DACCD-2FD4-4118-AA8C-831105EB6D2E}" srcOrd="3" destOrd="0" presId="urn:microsoft.com/office/officeart/2005/8/layout/chevron1"/>
    <dgm:cxn modelId="{42655A28-CDCA-48CF-83F7-1CF900D313FF}" type="presParOf" srcId="{B8563D80-7205-4CA0-9AFD-BEE3CFB81FE5}" destId="{4AA702E1-CE85-4BF8-839B-FB6E21FD95FF}" srcOrd="4" destOrd="0" presId="urn:microsoft.com/office/officeart/2005/8/layout/chevron1"/>
    <dgm:cxn modelId="{D125C015-67CA-4F0B-AADB-C0D83B9F1734}" type="presParOf" srcId="{B8563D80-7205-4CA0-9AFD-BEE3CFB81FE5}" destId="{B0CA7343-C1C2-46AE-A4E9-B3BCFD33E5FA}" srcOrd="5" destOrd="0" presId="urn:microsoft.com/office/officeart/2005/8/layout/chevron1"/>
    <dgm:cxn modelId="{818A894A-5F5C-4260-8617-68E4708A9A75}" type="presParOf" srcId="{B8563D80-7205-4CA0-9AFD-BEE3CFB81FE5}" destId="{D77E270F-907F-4864-8FFF-FB21954607D9}" srcOrd="6" destOrd="0" presId="urn:microsoft.com/office/officeart/2005/8/layout/chevron1"/>
    <dgm:cxn modelId="{38FFCBFF-7913-4E1A-B69E-1FE02EE17D32}" type="presParOf" srcId="{B8563D80-7205-4CA0-9AFD-BEE3CFB81FE5}" destId="{10D29201-FE43-4783-A5E5-9A1132F98BC5}" srcOrd="7" destOrd="0" presId="urn:microsoft.com/office/officeart/2005/8/layout/chevron1"/>
    <dgm:cxn modelId="{9DCD23CA-8D59-4669-B3C6-4CDD0FBD9215}" type="presParOf" srcId="{B8563D80-7205-4CA0-9AFD-BEE3CFB81FE5}" destId="{F1E12BEA-CAD1-43F2-AD94-7F2F463E92BB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A2B0F7A4-72E9-4B61-9AD1-D5FE27308D90}" type="doc">
      <dgm:prSet loTypeId="urn:microsoft.com/office/officeart/2008/layout/VerticalCurvedList" loCatId="list" qsTypeId="urn:microsoft.com/office/officeart/2009/2/quickstyle/3d8" qsCatId="3D" csTypeId="urn:microsoft.com/office/officeart/2005/8/colors/accent1_2" csCatId="accent1" phldr="1"/>
      <dgm:spPr>
        <a:scene3d>
          <a:camera prst="perspectiveFront" zoom="82000"/>
          <a:lightRig rig="morning" dir="t">
            <a:rot lat="0" lon="0" rev="20400000"/>
          </a:lightRig>
        </a:scene3d>
      </dgm:spPr>
      <dgm:t>
        <a:bodyPr/>
        <a:lstStyle/>
        <a:p>
          <a:endParaRPr lang="fr-FR"/>
        </a:p>
      </dgm:t>
    </dgm:pt>
    <dgm:pt modelId="{8ADD6D40-D52B-4280-B5EF-26DD6076615E}">
      <dgm:prSet phldrT="[Texte]"/>
      <dgm:spPr/>
      <dgm:t>
        <a:bodyPr/>
        <a:lstStyle/>
        <a:p>
          <a:r>
            <a:rPr lang="fr-FR" dirty="0" smtClean="0"/>
            <a:t>L’âge de la maison</a:t>
          </a:r>
          <a:endParaRPr lang="fr-FR" dirty="0"/>
        </a:p>
      </dgm:t>
    </dgm:pt>
    <dgm:pt modelId="{41931136-ED5E-490B-8367-6A653CBDFEC1}" type="parTrans" cxnId="{7B7D1A8F-70AA-469A-A836-5BD1611E2920}">
      <dgm:prSet/>
      <dgm:spPr/>
      <dgm:t>
        <a:bodyPr/>
        <a:lstStyle/>
        <a:p>
          <a:endParaRPr lang="fr-FR"/>
        </a:p>
      </dgm:t>
    </dgm:pt>
    <dgm:pt modelId="{FC15B9C9-6965-4142-8DC7-78E688638980}" type="sibTrans" cxnId="{7B7D1A8F-70AA-469A-A836-5BD1611E2920}">
      <dgm:prSet/>
      <dgm:spPr/>
      <dgm:t>
        <a:bodyPr/>
        <a:lstStyle/>
        <a:p>
          <a:endParaRPr lang="fr-FR"/>
        </a:p>
      </dgm:t>
    </dgm:pt>
    <dgm:pt modelId="{D70BF4C7-5532-4026-AB4E-BC23F02D1936}">
      <dgm:prSet/>
      <dgm:spPr/>
      <dgm:t>
        <a:bodyPr/>
        <a:lstStyle/>
        <a:p>
          <a:r>
            <a:rPr lang="fr-FR" smtClean="0"/>
            <a:t>L’emplacement</a:t>
          </a:r>
          <a:endParaRPr lang="fr-FR"/>
        </a:p>
      </dgm:t>
    </dgm:pt>
    <dgm:pt modelId="{B0E3C089-E2F9-46EA-82D3-7F0131284CB6}" type="parTrans" cxnId="{F454ABF3-4154-43A6-9F4A-9E8E69233A0A}">
      <dgm:prSet/>
      <dgm:spPr/>
      <dgm:t>
        <a:bodyPr/>
        <a:lstStyle/>
        <a:p>
          <a:endParaRPr lang="fr-FR"/>
        </a:p>
      </dgm:t>
    </dgm:pt>
    <dgm:pt modelId="{9883CAA2-903C-4B99-8A3A-EEC0B1C553FC}" type="sibTrans" cxnId="{F454ABF3-4154-43A6-9F4A-9E8E69233A0A}">
      <dgm:prSet/>
      <dgm:spPr/>
      <dgm:t>
        <a:bodyPr/>
        <a:lstStyle/>
        <a:p>
          <a:endParaRPr lang="fr-FR"/>
        </a:p>
      </dgm:t>
    </dgm:pt>
    <dgm:pt modelId="{A64BB5C7-9239-4E38-BA2F-C9F87FCB2162}">
      <dgm:prSet/>
      <dgm:spPr/>
      <dgm:t>
        <a:bodyPr/>
        <a:lstStyle/>
        <a:p>
          <a:r>
            <a:rPr lang="fr-FR" smtClean="0"/>
            <a:t>La grandeur</a:t>
          </a:r>
          <a:endParaRPr lang="fr-FR"/>
        </a:p>
      </dgm:t>
    </dgm:pt>
    <dgm:pt modelId="{7E0228C6-4BB0-4CAF-8A82-D97EDDFF2318}" type="parTrans" cxnId="{E766DE99-7D1B-48DE-9B13-23B5525BF4A6}">
      <dgm:prSet/>
      <dgm:spPr/>
      <dgm:t>
        <a:bodyPr/>
        <a:lstStyle/>
        <a:p>
          <a:endParaRPr lang="fr-FR"/>
        </a:p>
      </dgm:t>
    </dgm:pt>
    <dgm:pt modelId="{2695A955-CCE9-42C0-B24A-9993E12E25D1}" type="sibTrans" cxnId="{E766DE99-7D1B-48DE-9B13-23B5525BF4A6}">
      <dgm:prSet/>
      <dgm:spPr/>
      <dgm:t>
        <a:bodyPr/>
        <a:lstStyle/>
        <a:p>
          <a:endParaRPr lang="fr-FR"/>
        </a:p>
      </dgm:t>
    </dgm:pt>
    <dgm:pt modelId="{AAC91AEF-A53B-479D-8649-A7ACF234D79F}">
      <dgm:prSet/>
      <dgm:spPr/>
      <dgm:t>
        <a:bodyPr/>
        <a:lstStyle/>
        <a:p>
          <a:r>
            <a:rPr lang="fr-FR" dirty="0" smtClean="0"/>
            <a:t>Les rénovations récentes</a:t>
          </a:r>
          <a:endParaRPr lang="fr-FR" dirty="0"/>
        </a:p>
      </dgm:t>
    </dgm:pt>
    <dgm:pt modelId="{D25E347E-2CD3-4856-882C-A3508C0A8A5F}" type="parTrans" cxnId="{0CCFCFB4-34AF-46D6-8C83-BE063F6E9ADB}">
      <dgm:prSet/>
      <dgm:spPr/>
      <dgm:t>
        <a:bodyPr/>
        <a:lstStyle/>
        <a:p>
          <a:endParaRPr lang="fr-FR"/>
        </a:p>
      </dgm:t>
    </dgm:pt>
    <dgm:pt modelId="{EDD0CE7D-022A-499B-A743-0D645FAD9DB1}" type="sibTrans" cxnId="{0CCFCFB4-34AF-46D6-8C83-BE063F6E9ADB}">
      <dgm:prSet/>
      <dgm:spPr/>
      <dgm:t>
        <a:bodyPr/>
        <a:lstStyle/>
        <a:p>
          <a:endParaRPr lang="fr-FR"/>
        </a:p>
      </dgm:t>
    </dgm:pt>
    <dgm:pt modelId="{408D6D85-E757-4C12-AAC8-5EEA4DC260C8}">
      <dgm:prSet/>
      <dgm:spPr/>
      <dgm:t>
        <a:bodyPr/>
        <a:lstStyle/>
        <a:p>
          <a:r>
            <a:rPr lang="fr-FR" smtClean="0"/>
            <a:t>Les attributs de luxe </a:t>
          </a:r>
          <a:endParaRPr lang="fr-FR"/>
        </a:p>
      </dgm:t>
    </dgm:pt>
    <dgm:pt modelId="{318CABB1-D3A2-4FA5-8757-530678ACBB80}" type="parTrans" cxnId="{A657E239-16D7-4880-AFEB-9528F9BE3715}">
      <dgm:prSet/>
      <dgm:spPr/>
      <dgm:t>
        <a:bodyPr/>
        <a:lstStyle/>
        <a:p>
          <a:endParaRPr lang="fr-FR"/>
        </a:p>
      </dgm:t>
    </dgm:pt>
    <dgm:pt modelId="{22AE71B0-C706-485F-BC7B-DC8125D67742}" type="sibTrans" cxnId="{A657E239-16D7-4880-AFEB-9528F9BE3715}">
      <dgm:prSet/>
      <dgm:spPr/>
      <dgm:t>
        <a:bodyPr/>
        <a:lstStyle/>
        <a:p>
          <a:endParaRPr lang="fr-FR"/>
        </a:p>
      </dgm:t>
    </dgm:pt>
    <dgm:pt modelId="{C88E7C0F-055E-45FB-A19F-F6FCB489E933}" type="pres">
      <dgm:prSet presAssocID="{A2B0F7A4-72E9-4B61-9AD1-D5FE27308D90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fr-FR"/>
        </a:p>
      </dgm:t>
    </dgm:pt>
    <dgm:pt modelId="{223FA7B5-2464-4D23-8EA0-312B533F13FC}" type="pres">
      <dgm:prSet presAssocID="{A2B0F7A4-72E9-4B61-9AD1-D5FE27308D90}" presName="Name1" presStyleCnt="0"/>
      <dgm:spPr/>
    </dgm:pt>
    <dgm:pt modelId="{ACEBDF19-98A8-4176-BFAE-7F366E1B050B}" type="pres">
      <dgm:prSet presAssocID="{A2B0F7A4-72E9-4B61-9AD1-D5FE27308D90}" presName="cycle" presStyleCnt="0"/>
      <dgm:spPr/>
    </dgm:pt>
    <dgm:pt modelId="{BAC78885-3061-4821-B408-C67FD1236A28}" type="pres">
      <dgm:prSet presAssocID="{A2B0F7A4-72E9-4B61-9AD1-D5FE27308D90}" presName="srcNode" presStyleLbl="node1" presStyleIdx="0" presStyleCnt="5"/>
      <dgm:spPr/>
    </dgm:pt>
    <dgm:pt modelId="{5F03D194-9AF2-4BDE-9EF4-C37AF695215A}" type="pres">
      <dgm:prSet presAssocID="{A2B0F7A4-72E9-4B61-9AD1-D5FE27308D90}" presName="conn" presStyleLbl="parChTrans1D2" presStyleIdx="0" presStyleCnt="1"/>
      <dgm:spPr/>
      <dgm:t>
        <a:bodyPr/>
        <a:lstStyle/>
        <a:p>
          <a:endParaRPr lang="fr-FR"/>
        </a:p>
      </dgm:t>
    </dgm:pt>
    <dgm:pt modelId="{EF2EABA4-FA03-4DC5-9DD1-B442AAD91C0A}" type="pres">
      <dgm:prSet presAssocID="{A2B0F7A4-72E9-4B61-9AD1-D5FE27308D90}" presName="extraNode" presStyleLbl="node1" presStyleIdx="0" presStyleCnt="5"/>
      <dgm:spPr/>
    </dgm:pt>
    <dgm:pt modelId="{5BD968D2-6109-45F2-A33E-723EDB9A1BFE}" type="pres">
      <dgm:prSet presAssocID="{A2B0F7A4-72E9-4B61-9AD1-D5FE27308D90}" presName="dstNode" presStyleLbl="node1" presStyleIdx="0" presStyleCnt="5"/>
      <dgm:spPr/>
    </dgm:pt>
    <dgm:pt modelId="{A34F6D77-0F98-4B51-9FBE-17C3ECFCFDB6}" type="pres">
      <dgm:prSet presAssocID="{D70BF4C7-5532-4026-AB4E-BC23F02D1936}" presName="text_1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BDD4C9E4-CA23-4FF2-B782-F61B84FC4C00}" type="pres">
      <dgm:prSet presAssocID="{D70BF4C7-5532-4026-AB4E-BC23F02D1936}" presName="accent_1" presStyleCnt="0"/>
      <dgm:spPr/>
    </dgm:pt>
    <dgm:pt modelId="{51FFF7BF-A92E-4D9C-BDFB-603DF8D1AC92}" type="pres">
      <dgm:prSet presAssocID="{D70BF4C7-5532-4026-AB4E-BC23F02D1936}" presName="accentRepeatNode" presStyleLbl="solidFgAcc1" presStyleIdx="0" presStyleCnt="5"/>
      <dgm:spPr/>
    </dgm:pt>
    <dgm:pt modelId="{B34D7268-368A-471C-907B-38F61A60B9EC}" type="pres">
      <dgm:prSet presAssocID="{8ADD6D40-D52B-4280-B5EF-26DD6076615E}" presName="text_2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E2F7CD27-B05D-4AAC-98E2-D9E33DF70CA2}" type="pres">
      <dgm:prSet presAssocID="{8ADD6D40-D52B-4280-B5EF-26DD6076615E}" presName="accent_2" presStyleCnt="0"/>
      <dgm:spPr/>
    </dgm:pt>
    <dgm:pt modelId="{9E22B062-DBF4-421B-BFB4-7FAFEC2C59AD}" type="pres">
      <dgm:prSet presAssocID="{8ADD6D40-D52B-4280-B5EF-26DD6076615E}" presName="accentRepeatNode" presStyleLbl="solidFgAcc1" presStyleIdx="1" presStyleCnt="5"/>
      <dgm:spPr/>
    </dgm:pt>
    <dgm:pt modelId="{DE961271-002B-4A2F-B29C-82F580F2E595}" type="pres">
      <dgm:prSet presAssocID="{AAC91AEF-A53B-479D-8649-A7ACF234D79F}" presName="text_3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713D86E-1B7F-4822-A0F4-E430E7BC7676}" type="pres">
      <dgm:prSet presAssocID="{AAC91AEF-A53B-479D-8649-A7ACF234D79F}" presName="accent_3" presStyleCnt="0"/>
      <dgm:spPr/>
    </dgm:pt>
    <dgm:pt modelId="{8CFDFCAF-1767-46AB-8369-2C5A074420A1}" type="pres">
      <dgm:prSet presAssocID="{AAC91AEF-A53B-479D-8649-A7ACF234D79F}" presName="accentRepeatNode" presStyleLbl="solidFgAcc1" presStyleIdx="2" presStyleCnt="5"/>
      <dgm:spPr/>
    </dgm:pt>
    <dgm:pt modelId="{8AA59779-E4ED-4A70-9BFD-CA974B70BB91}" type="pres">
      <dgm:prSet presAssocID="{A64BB5C7-9239-4E38-BA2F-C9F87FCB2162}" presName="text_4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5BEC9C98-2868-4B94-92BA-FF24452AE2A7}" type="pres">
      <dgm:prSet presAssocID="{A64BB5C7-9239-4E38-BA2F-C9F87FCB2162}" presName="accent_4" presStyleCnt="0"/>
      <dgm:spPr/>
    </dgm:pt>
    <dgm:pt modelId="{78BC6489-DCFD-41E2-97D8-5D3DB3B6D995}" type="pres">
      <dgm:prSet presAssocID="{A64BB5C7-9239-4E38-BA2F-C9F87FCB2162}" presName="accentRepeatNode" presStyleLbl="solidFgAcc1" presStyleIdx="3" presStyleCnt="5"/>
      <dgm:spPr/>
    </dgm:pt>
    <dgm:pt modelId="{B3371062-2D1F-4E57-89F5-5617698693B8}" type="pres">
      <dgm:prSet presAssocID="{408D6D85-E757-4C12-AAC8-5EEA4DC260C8}" presName="text_5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6AAA376-611E-4CC3-8D96-D7EC5CC8E760}" type="pres">
      <dgm:prSet presAssocID="{408D6D85-E757-4C12-AAC8-5EEA4DC260C8}" presName="accent_5" presStyleCnt="0"/>
      <dgm:spPr/>
    </dgm:pt>
    <dgm:pt modelId="{37DC3EAA-6C34-41BA-AD5C-4D8A876D53CD}" type="pres">
      <dgm:prSet presAssocID="{408D6D85-E757-4C12-AAC8-5EEA4DC260C8}" presName="accentRepeatNode" presStyleLbl="solidFgAcc1" presStyleIdx="4" presStyleCnt="5"/>
      <dgm:spPr/>
    </dgm:pt>
  </dgm:ptLst>
  <dgm:cxnLst>
    <dgm:cxn modelId="{A657E239-16D7-4880-AFEB-9528F9BE3715}" srcId="{A2B0F7A4-72E9-4B61-9AD1-D5FE27308D90}" destId="{408D6D85-E757-4C12-AAC8-5EEA4DC260C8}" srcOrd="4" destOrd="0" parTransId="{318CABB1-D3A2-4FA5-8757-530678ACBB80}" sibTransId="{22AE71B0-C706-485F-BC7B-DC8125D67742}"/>
    <dgm:cxn modelId="{F454ABF3-4154-43A6-9F4A-9E8E69233A0A}" srcId="{A2B0F7A4-72E9-4B61-9AD1-D5FE27308D90}" destId="{D70BF4C7-5532-4026-AB4E-BC23F02D1936}" srcOrd="0" destOrd="0" parTransId="{B0E3C089-E2F9-46EA-82D3-7F0131284CB6}" sibTransId="{9883CAA2-903C-4B99-8A3A-EEC0B1C553FC}"/>
    <dgm:cxn modelId="{5B8F353D-D3E2-4580-8685-B0B35664141B}" type="presOf" srcId="{A64BB5C7-9239-4E38-BA2F-C9F87FCB2162}" destId="{8AA59779-E4ED-4A70-9BFD-CA974B70BB91}" srcOrd="0" destOrd="0" presId="urn:microsoft.com/office/officeart/2008/layout/VerticalCurvedList"/>
    <dgm:cxn modelId="{ED567148-4176-4127-AB5B-79CEF4CF119D}" type="presOf" srcId="{9883CAA2-903C-4B99-8A3A-EEC0B1C553FC}" destId="{5F03D194-9AF2-4BDE-9EF4-C37AF695215A}" srcOrd="0" destOrd="0" presId="urn:microsoft.com/office/officeart/2008/layout/VerticalCurvedList"/>
    <dgm:cxn modelId="{1386A68F-CFE2-4A91-833B-D470B0A0A526}" type="presOf" srcId="{AAC91AEF-A53B-479D-8649-A7ACF234D79F}" destId="{DE961271-002B-4A2F-B29C-82F580F2E595}" srcOrd="0" destOrd="0" presId="urn:microsoft.com/office/officeart/2008/layout/VerticalCurvedList"/>
    <dgm:cxn modelId="{0CCFCFB4-34AF-46D6-8C83-BE063F6E9ADB}" srcId="{A2B0F7A4-72E9-4B61-9AD1-D5FE27308D90}" destId="{AAC91AEF-A53B-479D-8649-A7ACF234D79F}" srcOrd="2" destOrd="0" parTransId="{D25E347E-2CD3-4856-882C-A3508C0A8A5F}" sibTransId="{EDD0CE7D-022A-499B-A743-0D645FAD9DB1}"/>
    <dgm:cxn modelId="{37C2F894-97CA-4D8E-BF69-8809F4E31018}" type="presOf" srcId="{408D6D85-E757-4C12-AAC8-5EEA4DC260C8}" destId="{B3371062-2D1F-4E57-89F5-5617698693B8}" srcOrd="0" destOrd="0" presId="urn:microsoft.com/office/officeart/2008/layout/VerticalCurvedList"/>
    <dgm:cxn modelId="{43811A93-739C-4C92-A828-0DF4484490FF}" type="presOf" srcId="{8ADD6D40-D52B-4280-B5EF-26DD6076615E}" destId="{B34D7268-368A-471C-907B-38F61A60B9EC}" srcOrd="0" destOrd="0" presId="urn:microsoft.com/office/officeart/2008/layout/VerticalCurvedList"/>
    <dgm:cxn modelId="{E766DE99-7D1B-48DE-9B13-23B5525BF4A6}" srcId="{A2B0F7A4-72E9-4B61-9AD1-D5FE27308D90}" destId="{A64BB5C7-9239-4E38-BA2F-C9F87FCB2162}" srcOrd="3" destOrd="0" parTransId="{7E0228C6-4BB0-4CAF-8A82-D97EDDFF2318}" sibTransId="{2695A955-CCE9-42C0-B24A-9993E12E25D1}"/>
    <dgm:cxn modelId="{077F75F7-A8D4-4FC7-AA45-E1F89BE04EF4}" type="presOf" srcId="{D70BF4C7-5532-4026-AB4E-BC23F02D1936}" destId="{A34F6D77-0F98-4B51-9FBE-17C3ECFCFDB6}" srcOrd="0" destOrd="0" presId="urn:microsoft.com/office/officeart/2008/layout/VerticalCurvedList"/>
    <dgm:cxn modelId="{7B7D1A8F-70AA-469A-A836-5BD1611E2920}" srcId="{A2B0F7A4-72E9-4B61-9AD1-D5FE27308D90}" destId="{8ADD6D40-D52B-4280-B5EF-26DD6076615E}" srcOrd="1" destOrd="0" parTransId="{41931136-ED5E-490B-8367-6A653CBDFEC1}" sibTransId="{FC15B9C9-6965-4142-8DC7-78E688638980}"/>
    <dgm:cxn modelId="{7F80BDEA-85CC-481F-B2D1-8F35AE9E9AD8}" type="presOf" srcId="{A2B0F7A4-72E9-4B61-9AD1-D5FE27308D90}" destId="{C88E7C0F-055E-45FB-A19F-F6FCB489E933}" srcOrd="0" destOrd="0" presId="urn:microsoft.com/office/officeart/2008/layout/VerticalCurvedList"/>
    <dgm:cxn modelId="{B90CC262-B429-4AF0-9B7D-720FE2FD11C3}" type="presParOf" srcId="{C88E7C0F-055E-45FB-A19F-F6FCB489E933}" destId="{223FA7B5-2464-4D23-8EA0-312B533F13FC}" srcOrd="0" destOrd="0" presId="urn:microsoft.com/office/officeart/2008/layout/VerticalCurvedList"/>
    <dgm:cxn modelId="{6091E318-CFBE-46DC-B2BA-9FE6CBEA29EF}" type="presParOf" srcId="{223FA7B5-2464-4D23-8EA0-312B533F13FC}" destId="{ACEBDF19-98A8-4176-BFAE-7F366E1B050B}" srcOrd="0" destOrd="0" presId="urn:microsoft.com/office/officeart/2008/layout/VerticalCurvedList"/>
    <dgm:cxn modelId="{E3E057FE-7741-46B9-8FD2-F277686266B9}" type="presParOf" srcId="{ACEBDF19-98A8-4176-BFAE-7F366E1B050B}" destId="{BAC78885-3061-4821-B408-C67FD1236A28}" srcOrd="0" destOrd="0" presId="urn:microsoft.com/office/officeart/2008/layout/VerticalCurvedList"/>
    <dgm:cxn modelId="{709A8954-0ECA-4AB9-B9EB-60AE2A81B12C}" type="presParOf" srcId="{ACEBDF19-98A8-4176-BFAE-7F366E1B050B}" destId="{5F03D194-9AF2-4BDE-9EF4-C37AF695215A}" srcOrd="1" destOrd="0" presId="urn:microsoft.com/office/officeart/2008/layout/VerticalCurvedList"/>
    <dgm:cxn modelId="{0C189C34-E22D-4C23-8042-F0A0C3C0C3B4}" type="presParOf" srcId="{ACEBDF19-98A8-4176-BFAE-7F366E1B050B}" destId="{EF2EABA4-FA03-4DC5-9DD1-B442AAD91C0A}" srcOrd="2" destOrd="0" presId="urn:microsoft.com/office/officeart/2008/layout/VerticalCurvedList"/>
    <dgm:cxn modelId="{B9536102-B0C1-4CAE-BFA4-82B630E72273}" type="presParOf" srcId="{ACEBDF19-98A8-4176-BFAE-7F366E1B050B}" destId="{5BD968D2-6109-45F2-A33E-723EDB9A1BFE}" srcOrd="3" destOrd="0" presId="urn:microsoft.com/office/officeart/2008/layout/VerticalCurvedList"/>
    <dgm:cxn modelId="{81E23072-2341-4318-ABD7-C67E48764536}" type="presParOf" srcId="{223FA7B5-2464-4D23-8EA0-312B533F13FC}" destId="{A34F6D77-0F98-4B51-9FBE-17C3ECFCFDB6}" srcOrd="1" destOrd="0" presId="urn:microsoft.com/office/officeart/2008/layout/VerticalCurvedList"/>
    <dgm:cxn modelId="{D6CB3DEA-C286-4359-B713-ADA38ACC35DF}" type="presParOf" srcId="{223FA7B5-2464-4D23-8EA0-312B533F13FC}" destId="{BDD4C9E4-CA23-4FF2-B782-F61B84FC4C00}" srcOrd="2" destOrd="0" presId="urn:microsoft.com/office/officeart/2008/layout/VerticalCurvedList"/>
    <dgm:cxn modelId="{18E6CB56-9C2E-48A0-91D5-845ECD705DDC}" type="presParOf" srcId="{BDD4C9E4-CA23-4FF2-B782-F61B84FC4C00}" destId="{51FFF7BF-A92E-4D9C-BDFB-603DF8D1AC92}" srcOrd="0" destOrd="0" presId="urn:microsoft.com/office/officeart/2008/layout/VerticalCurvedList"/>
    <dgm:cxn modelId="{49A8DD7E-25AD-4E01-83A3-C20C18913098}" type="presParOf" srcId="{223FA7B5-2464-4D23-8EA0-312B533F13FC}" destId="{B34D7268-368A-471C-907B-38F61A60B9EC}" srcOrd="3" destOrd="0" presId="urn:microsoft.com/office/officeart/2008/layout/VerticalCurvedList"/>
    <dgm:cxn modelId="{18A6CE76-AFE7-49DC-A1E5-2210121C3FD5}" type="presParOf" srcId="{223FA7B5-2464-4D23-8EA0-312B533F13FC}" destId="{E2F7CD27-B05D-4AAC-98E2-D9E33DF70CA2}" srcOrd="4" destOrd="0" presId="urn:microsoft.com/office/officeart/2008/layout/VerticalCurvedList"/>
    <dgm:cxn modelId="{500000F4-D8A9-4B3D-8809-713F04DAB679}" type="presParOf" srcId="{E2F7CD27-B05D-4AAC-98E2-D9E33DF70CA2}" destId="{9E22B062-DBF4-421B-BFB4-7FAFEC2C59AD}" srcOrd="0" destOrd="0" presId="urn:microsoft.com/office/officeart/2008/layout/VerticalCurvedList"/>
    <dgm:cxn modelId="{EF3CB4A5-41DA-40D1-A99E-7DDDDED15F11}" type="presParOf" srcId="{223FA7B5-2464-4D23-8EA0-312B533F13FC}" destId="{DE961271-002B-4A2F-B29C-82F580F2E595}" srcOrd="5" destOrd="0" presId="urn:microsoft.com/office/officeart/2008/layout/VerticalCurvedList"/>
    <dgm:cxn modelId="{3BC4E72A-106D-44BB-996F-8391003A3EA3}" type="presParOf" srcId="{223FA7B5-2464-4D23-8EA0-312B533F13FC}" destId="{C713D86E-1B7F-4822-A0F4-E430E7BC7676}" srcOrd="6" destOrd="0" presId="urn:microsoft.com/office/officeart/2008/layout/VerticalCurvedList"/>
    <dgm:cxn modelId="{9E447061-28DA-4C71-894B-048D2DE9D18E}" type="presParOf" srcId="{C713D86E-1B7F-4822-A0F4-E430E7BC7676}" destId="{8CFDFCAF-1767-46AB-8369-2C5A074420A1}" srcOrd="0" destOrd="0" presId="urn:microsoft.com/office/officeart/2008/layout/VerticalCurvedList"/>
    <dgm:cxn modelId="{E6DEFBC8-518E-4F0C-ACBA-EAD052E9DB25}" type="presParOf" srcId="{223FA7B5-2464-4D23-8EA0-312B533F13FC}" destId="{8AA59779-E4ED-4A70-9BFD-CA974B70BB91}" srcOrd="7" destOrd="0" presId="urn:microsoft.com/office/officeart/2008/layout/VerticalCurvedList"/>
    <dgm:cxn modelId="{952F49DD-2C3B-4E65-BF49-AF31EF6B3DE2}" type="presParOf" srcId="{223FA7B5-2464-4D23-8EA0-312B533F13FC}" destId="{5BEC9C98-2868-4B94-92BA-FF24452AE2A7}" srcOrd="8" destOrd="0" presId="urn:microsoft.com/office/officeart/2008/layout/VerticalCurvedList"/>
    <dgm:cxn modelId="{33CA6B5B-CE9F-4B1D-973C-AC38B021528C}" type="presParOf" srcId="{5BEC9C98-2868-4B94-92BA-FF24452AE2A7}" destId="{78BC6489-DCFD-41E2-97D8-5D3DB3B6D995}" srcOrd="0" destOrd="0" presId="urn:microsoft.com/office/officeart/2008/layout/VerticalCurvedList"/>
    <dgm:cxn modelId="{85120089-A027-4432-AFBB-62A45BB71A14}" type="presParOf" srcId="{223FA7B5-2464-4D23-8EA0-312B533F13FC}" destId="{B3371062-2D1F-4E57-89F5-5617698693B8}" srcOrd="9" destOrd="0" presId="urn:microsoft.com/office/officeart/2008/layout/VerticalCurvedList"/>
    <dgm:cxn modelId="{251D4E63-AFC6-40AF-8674-1F7AA55C7B5B}" type="presParOf" srcId="{223FA7B5-2464-4D23-8EA0-312B533F13FC}" destId="{66AAA376-611E-4CC3-8D96-D7EC5CC8E760}" srcOrd="10" destOrd="0" presId="urn:microsoft.com/office/officeart/2008/layout/VerticalCurvedList"/>
    <dgm:cxn modelId="{0E7D5D0C-E654-4C0B-B1A4-273AFC72D7C3}" type="presParOf" srcId="{66AAA376-611E-4CC3-8D96-D7EC5CC8E760}" destId="{37DC3EAA-6C34-41BA-AD5C-4D8A876D53CD}" srcOrd="0" destOrd="0" presId="urn:microsoft.com/office/officeart/2008/layout/VerticalCurvedList"/>
  </dgm:cxnLst>
  <dgm:bg>
    <a:effectLst>
      <a:glow rad="228600">
        <a:schemeClr val="accent4">
          <a:satMod val="175000"/>
          <a:alpha val="40000"/>
        </a:schemeClr>
      </a:glow>
      <a:innerShdw blurRad="63500" dist="50800" dir="13500000">
        <a:prstClr val="black">
          <a:alpha val="50000"/>
        </a:prstClr>
      </a:innerShdw>
    </a:effectLst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87DE700D-3616-4A52-A83D-6DE6B8E913A1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>
        <a:scene3d>
          <a:camera prst="perspectiveFront"/>
          <a:lightRig rig="threePt" dir="t"/>
        </a:scene3d>
      </dgm:spPr>
    </dgm:pt>
    <dgm:pt modelId="{D65CABC2-3EBA-4EF5-B923-E00A60DE10CB}">
      <dgm:prSet phldrT="[Texte]"/>
      <dgm:spPr>
        <a:sp3d>
          <a:bevelT prst="convex"/>
        </a:sp3d>
      </dgm:spPr>
      <dgm:t>
        <a:bodyPr/>
        <a:lstStyle/>
        <a:p>
          <a:endParaRPr lang="fr-FR"/>
        </a:p>
      </dgm:t>
    </dgm:pt>
    <dgm:pt modelId="{701BD0EC-8821-4A0D-98D6-4C710433BB02}" type="parTrans" cxnId="{F44747DA-FB67-44BA-AFEA-C440CFA31D16}">
      <dgm:prSet/>
      <dgm:spPr/>
      <dgm:t>
        <a:bodyPr/>
        <a:lstStyle/>
        <a:p>
          <a:endParaRPr lang="fr-FR"/>
        </a:p>
      </dgm:t>
    </dgm:pt>
    <dgm:pt modelId="{18484169-63F3-42B7-873B-B27FE2DC0D06}" type="sibTrans" cxnId="{F44747DA-FB67-44BA-AFEA-C440CFA31D16}">
      <dgm:prSet/>
      <dgm:spPr/>
      <dgm:t>
        <a:bodyPr/>
        <a:lstStyle/>
        <a:p>
          <a:endParaRPr lang="fr-FR"/>
        </a:p>
      </dgm:t>
    </dgm:pt>
    <dgm:pt modelId="{E4107320-77B4-45DA-812C-569AB927B950}">
      <dgm:prSet phldrT="[Texte]"/>
      <dgm:spPr>
        <a:solidFill>
          <a:srgbClr val="FFC000"/>
        </a:solidFill>
        <a:sp3d>
          <a:bevelT prst="convex"/>
        </a:sp3d>
      </dgm:spPr>
      <dgm:t>
        <a:bodyPr/>
        <a:lstStyle/>
        <a:p>
          <a:endParaRPr lang="fr-FR" dirty="0" smtClean="0"/>
        </a:p>
        <a:p>
          <a:endParaRPr lang="fr-FR" dirty="0"/>
        </a:p>
      </dgm:t>
    </dgm:pt>
    <dgm:pt modelId="{2C6B39BF-564B-4D4D-90AC-3C9AC43FCCF2}" type="parTrans" cxnId="{0993E911-70AF-4191-870A-4F0249B478F2}">
      <dgm:prSet/>
      <dgm:spPr/>
      <dgm:t>
        <a:bodyPr/>
        <a:lstStyle/>
        <a:p>
          <a:endParaRPr lang="fr-FR"/>
        </a:p>
      </dgm:t>
    </dgm:pt>
    <dgm:pt modelId="{65740F20-B127-44A8-B8EA-09716E5F2CEA}" type="sibTrans" cxnId="{0993E911-70AF-4191-870A-4F0249B478F2}">
      <dgm:prSet/>
      <dgm:spPr/>
      <dgm:t>
        <a:bodyPr/>
        <a:lstStyle/>
        <a:p>
          <a:endParaRPr lang="fr-FR"/>
        </a:p>
      </dgm:t>
    </dgm:pt>
    <dgm:pt modelId="{319FCEC6-1D03-46AA-AC73-65D4D21AC67A}">
      <dgm:prSet phldrT="[Texte]"/>
      <dgm:spPr>
        <a:sp3d>
          <a:bevelT prst="convex"/>
        </a:sp3d>
      </dgm:spPr>
      <dgm:t>
        <a:bodyPr/>
        <a:lstStyle/>
        <a:p>
          <a:endParaRPr lang="fr-FR" dirty="0" smtClean="0"/>
        </a:p>
        <a:p>
          <a:endParaRPr lang="fr-FR" dirty="0"/>
        </a:p>
      </dgm:t>
    </dgm:pt>
    <dgm:pt modelId="{F72E96C3-79A6-4C37-86D4-880AF74DD814}" type="parTrans" cxnId="{B8BD55BE-348E-4883-A279-EBF6378710B8}">
      <dgm:prSet/>
      <dgm:spPr/>
      <dgm:t>
        <a:bodyPr/>
        <a:lstStyle/>
        <a:p>
          <a:endParaRPr lang="fr-FR"/>
        </a:p>
      </dgm:t>
    </dgm:pt>
    <dgm:pt modelId="{E7BB6056-185D-428C-AE8A-FBA623B7D150}" type="sibTrans" cxnId="{B8BD55BE-348E-4883-A279-EBF6378710B8}">
      <dgm:prSet/>
      <dgm:spPr/>
      <dgm:t>
        <a:bodyPr/>
        <a:lstStyle/>
        <a:p>
          <a:endParaRPr lang="fr-FR"/>
        </a:p>
      </dgm:t>
    </dgm:pt>
    <dgm:pt modelId="{5F719BF6-76B2-4296-B944-1AB02AC7A48B}">
      <dgm:prSet phldrT="[Texte]"/>
      <dgm:spPr>
        <a:solidFill>
          <a:srgbClr val="8D8D8D"/>
        </a:solidFill>
        <a:sp3d>
          <a:bevelT prst="convex"/>
        </a:sp3d>
      </dgm:spPr>
      <dgm:t>
        <a:bodyPr/>
        <a:lstStyle/>
        <a:p>
          <a:endParaRPr lang="fr-FR"/>
        </a:p>
      </dgm:t>
    </dgm:pt>
    <dgm:pt modelId="{9CBF8C3C-27D8-4477-97E0-4C8DD120334A}" type="parTrans" cxnId="{8D106E75-240F-4417-92AA-B32F9622D728}">
      <dgm:prSet/>
      <dgm:spPr/>
      <dgm:t>
        <a:bodyPr/>
        <a:lstStyle/>
        <a:p>
          <a:endParaRPr lang="fr-FR"/>
        </a:p>
      </dgm:t>
    </dgm:pt>
    <dgm:pt modelId="{9EBA6B0F-9C22-4C25-B7F9-D1CCFF2E1259}" type="sibTrans" cxnId="{8D106E75-240F-4417-92AA-B32F9622D728}">
      <dgm:prSet/>
      <dgm:spPr/>
      <dgm:t>
        <a:bodyPr/>
        <a:lstStyle/>
        <a:p>
          <a:endParaRPr lang="fr-FR"/>
        </a:p>
      </dgm:t>
    </dgm:pt>
    <dgm:pt modelId="{05A2AA31-6B18-4B0D-804F-2A40A503EC82}">
      <dgm:prSet phldrT="[Texte]"/>
      <dgm:spPr>
        <a:sp3d>
          <a:bevelT prst="convex"/>
        </a:sp3d>
      </dgm:spPr>
      <dgm:t>
        <a:bodyPr/>
        <a:lstStyle/>
        <a:p>
          <a:endParaRPr lang="fr-FR"/>
        </a:p>
      </dgm:t>
    </dgm:pt>
    <dgm:pt modelId="{4883E0F7-3FF2-44F5-8DB0-FE1E191A51AA}" type="parTrans" cxnId="{FF0ACC55-CACB-4AF4-A48C-070DE32E6A85}">
      <dgm:prSet/>
      <dgm:spPr/>
      <dgm:t>
        <a:bodyPr/>
        <a:lstStyle/>
        <a:p>
          <a:endParaRPr lang="fr-FR"/>
        </a:p>
      </dgm:t>
    </dgm:pt>
    <dgm:pt modelId="{D690C9E3-2A73-4C05-B446-F2527CB2C09F}" type="sibTrans" cxnId="{FF0ACC55-CACB-4AF4-A48C-070DE32E6A85}">
      <dgm:prSet/>
      <dgm:spPr/>
      <dgm:t>
        <a:bodyPr/>
        <a:lstStyle/>
        <a:p>
          <a:endParaRPr lang="fr-FR"/>
        </a:p>
      </dgm:t>
    </dgm:pt>
    <dgm:pt modelId="{B8563D80-7205-4CA0-9AFD-BEE3CFB81FE5}" type="pres">
      <dgm:prSet presAssocID="{87DE700D-3616-4A52-A83D-6DE6B8E913A1}" presName="Name0" presStyleCnt="0">
        <dgm:presLayoutVars>
          <dgm:dir/>
          <dgm:animLvl val="lvl"/>
          <dgm:resizeHandles val="exact"/>
        </dgm:presLayoutVars>
      </dgm:prSet>
      <dgm:spPr/>
    </dgm:pt>
    <dgm:pt modelId="{B94B88EA-7DE0-4724-9CDB-1E833980563F}" type="pres">
      <dgm:prSet presAssocID="{E4107320-77B4-45DA-812C-569AB927B950}" presName="parTxOnly" presStyleLbl="node1" presStyleIdx="0" presStyleCnt="5" custAng="16200000" custLinFactX="-20112" custLinFactY="100000" custLinFactNeighborX="-100000" custLinFactNeighborY="11007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F6467B7-E2E0-4303-B932-E0512F2B90E9}" type="pres">
      <dgm:prSet presAssocID="{65740F20-B127-44A8-B8EA-09716E5F2CEA}" presName="parTxOnlySpace" presStyleCnt="0"/>
      <dgm:spPr>
        <a:sp3d>
          <a:bevelT prst="convex"/>
        </a:sp3d>
      </dgm:spPr>
    </dgm:pt>
    <dgm:pt modelId="{3958F4C2-2707-4EBA-9155-AF8216814F9C}" type="pres">
      <dgm:prSet presAssocID="{319FCEC6-1D03-46AA-AC73-65D4D21AC67A}" presName="parTxOnly" presStyleLbl="node1" presStyleIdx="1" presStyleCnt="5" custAng="16200000" custLinFactX="-100112" custLinFactNeighborX="-200000" custLinFactNeighborY="-337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15DACCD-2FD4-4118-AA8C-831105EB6D2E}" type="pres">
      <dgm:prSet presAssocID="{E7BB6056-185D-428C-AE8A-FBA623B7D150}" presName="parTxOnlySpace" presStyleCnt="0"/>
      <dgm:spPr>
        <a:sp3d>
          <a:bevelT prst="convex"/>
        </a:sp3d>
      </dgm:spPr>
    </dgm:pt>
    <dgm:pt modelId="{4AA702E1-CE85-4BF8-839B-FB6E21FD95FF}" type="pres">
      <dgm:prSet presAssocID="{D65CABC2-3EBA-4EF5-B923-E00A60DE10CB}" presName="parTxOnly" presStyleLbl="node1" presStyleIdx="2" presStyleCnt="5" custAng="16200000" custLinFactX="-190112" custLinFactY="-100000" custLinFactNeighborX="-200000" custLinFactNeighborY="-10419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B0CA7343-C1C2-46AE-A4E9-B3BCFD33E5FA}" type="pres">
      <dgm:prSet presAssocID="{18484169-63F3-42B7-873B-B27FE2DC0D06}" presName="parTxOnlySpace" presStyleCnt="0"/>
      <dgm:spPr>
        <a:sp3d>
          <a:bevelT prst="convex"/>
        </a:sp3d>
      </dgm:spPr>
    </dgm:pt>
    <dgm:pt modelId="{D77E270F-907F-4864-8FFF-FB21954607D9}" type="pres">
      <dgm:prSet presAssocID="{5F719BF6-76B2-4296-B944-1AB02AC7A48B}" presName="parTxOnly" presStyleLbl="node1" presStyleIdx="3" presStyleCnt="5" custAng="16200000" custLinFactX="-342052" custLinFactY="200000" custLinFactNeighborX="-400000" custLinFactNeighborY="28839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0D29201-FE43-4783-A5E5-9A1132F98BC5}" type="pres">
      <dgm:prSet presAssocID="{9EBA6B0F-9C22-4C25-B7F9-D1CCFF2E1259}" presName="parTxOnlySpace" presStyleCnt="0"/>
      <dgm:spPr>
        <a:sp3d>
          <a:bevelT prst="convex"/>
        </a:sp3d>
      </dgm:spPr>
    </dgm:pt>
    <dgm:pt modelId="{F1E12BEA-CAD1-43F2-AD94-7F2F463E92BB}" type="pres">
      <dgm:prSet presAssocID="{05A2AA31-6B18-4B0D-804F-2A40A503EC82}" presName="parTxOnly" presStyleLbl="node1" presStyleIdx="4" presStyleCnt="5" custAng="16200000" custLinFactX="-350112" custLinFactY="-200000" custLinFactNeighborX="-400000" custLinFactNeighborY="-23591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9F2CFB17-C897-43DF-BB13-21CFBA61AB28}" type="presOf" srcId="{5F719BF6-76B2-4296-B944-1AB02AC7A48B}" destId="{D77E270F-907F-4864-8FFF-FB21954607D9}" srcOrd="0" destOrd="0" presId="urn:microsoft.com/office/officeart/2005/8/layout/chevron1"/>
    <dgm:cxn modelId="{FAACD212-8821-477D-9DCF-9433F610AD60}" type="presOf" srcId="{D65CABC2-3EBA-4EF5-B923-E00A60DE10CB}" destId="{4AA702E1-CE85-4BF8-839B-FB6E21FD95FF}" srcOrd="0" destOrd="0" presId="urn:microsoft.com/office/officeart/2005/8/layout/chevron1"/>
    <dgm:cxn modelId="{8D106E75-240F-4417-92AA-B32F9622D728}" srcId="{87DE700D-3616-4A52-A83D-6DE6B8E913A1}" destId="{5F719BF6-76B2-4296-B944-1AB02AC7A48B}" srcOrd="3" destOrd="0" parTransId="{9CBF8C3C-27D8-4477-97E0-4C8DD120334A}" sibTransId="{9EBA6B0F-9C22-4C25-B7F9-D1CCFF2E1259}"/>
    <dgm:cxn modelId="{51C30D64-FB45-4A03-A2C8-D46D11CAD4B4}" type="presOf" srcId="{05A2AA31-6B18-4B0D-804F-2A40A503EC82}" destId="{F1E12BEA-CAD1-43F2-AD94-7F2F463E92BB}" srcOrd="0" destOrd="0" presId="urn:microsoft.com/office/officeart/2005/8/layout/chevron1"/>
    <dgm:cxn modelId="{812F1B0A-914D-4873-BA2A-C977D34DDBF8}" type="presOf" srcId="{87DE700D-3616-4A52-A83D-6DE6B8E913A1}" destId="{B8563D80-7205-4CA0-9AFD-BEE3CFB81FE5}" srcOrd="0" destOrd="0" presId="urn:microsoft.com/office/officeart/2005/8/layout/chevron1"/>
    <dgm:cxn modelId="{FF0ACC55-CACB-4AF4-A48C-070DE32E6A85}" srcId="{87DE700D-3616-4A52-A83D-6DE6B8E913A1}" destId="{05A2AA31-6B18-4B0D-804F-2A40A503EC82}" srcOrd="4" destOrd="0" parTransId="{4883E0F7-3FF2-44F5-8DB0-FE1E191A51AA}" sibTransId="{D690C9E3-2A73-4C05-B446-F2527CB2C09F}"/>
    <dgm:cxn modelId="{0993E911-70AF-4191-870A-4F0249B478F2}" srcId="{87DE700D-3616-4A52-A83D-6DE6B8E913A1}" destId="{E4107320-77B4-45DA-812C-569AB927B950}" srcOrd="0" destOrd="0" parTransId="{2C6B39BF-564B-4D4D-90AC-3C9AC43FCCF2}" sibTransId="{65740F20-B127-44A8-B8EA-09716E5F2CEA}"/>
    <dgm:cxn modelId="{B8BD55BE-348E-4883-A279-EBF6378710B8}" srcId="{87DE700D-3616-4A52-A83D-6DE6B8E913A1}" destId="{319FCEC6-1D03-46AA-AC73-65D4D21AC67A}" srcOrd="1" destOrd="0" parTransId="{F72E96C3-79A6-4C37-86D4-880AF74DD814}" sibTransId="{E7BB6056-185D-428C-AE8A-FBA623B7D150}"/>
    <dgm:cxn modelId="{5CF20ECD-0307-4885-B5E7-368C18A78125}" type="presOf" srcId="{E4107320-77B4-45DA-812C-569AB927B950}" destId="{B94B88EA-7DE0-4724-9CDB-1E833980563F}" srcOrd="0" destOrd="0" presId="urn:microsoft.com/office/officeart/2005/8/layout/chevron1"/>
    <dgm:cxn modelId="{F44747DA-FB67-44BA-AFEA-C440CFA31D16}" srcId="{87DE700D-3616-4A52-A83D-6DE6B8E913A1}" destId="{D65CABC2-3EBA-4EF5-B923-E00A60DE10CB}" srcOrd="2" destOrd="0" parTransId="{701BD0EC-8821-4A0D-98D6-4C710433BB02}" sibTransId="{18484169-63F3-42B7-873B-B27FE2DC0D06}"/>
    <dgm:cxn modelId="{A064570C-C58D-4A98-AFCD-7155BCC69DC8}" type="presOf" srcId="{319FCEC6-1D03-46AA-AC73-65D4D21AC67A}" destId="{3958F4C2-2707-4EBA-9155-AF8216814F9C}" srcOrd="0" destOrd="0" presId="urn:microsoft.com/office/officeart/2005/8/layout/chevron1"/>
    <dgm:cxn modelId="{595A4843-6A24-48EF-A245-EB9AFA32C2DE}" type="presParOf" srcId="{B8563D80-7205-4CA0-9AFD-BEE3CFB81FE5}" destId="{B94B88EA-7DE0-4724-9CDB-1E833980563F}" srcOrd="0" destOrd="0" presId="urn:microsoft.com/office/officeart/2005/8/layout/chevron1"/>
    <dgm:cxn modelId="{47A0BEA1-24F5-4349-AF5B-FA4EFA7F56F4}" type="presParOf" srcId="{B8563D80-7205-4CA0-9AFD-BEE3CFB81FE5}" destId="{FF6467B7-E2E0-4303-B932-E0512F2B90E9}" srcOrd="1" destOrd="0" presId="urn:microsoft.com/office/officeart/2005/8/layout/chevron1"/>
    <dgm:cxn modelId="{BF4C8249-587A-4DEA-A4C2-A3EE7FCD48F4}" type="presParOf" srcId="{B8563D80-7205-4CA0-9AFD-BEE3CFB81FE5}" destId="{3958F4C2-2707-4EBA-9155-AF8216814F9C}" srcOrd="2" destOrd="0" presId="urn:microsoft.com/office/officeart/2005/8/layout/chevron1"/>
    <dgm:cxn modelId="{9B383358-88BF-4D63-B117-C83944F22CE5}" type="presParOf" srcId="{B8563D80-7205-4CA0-9AFD-BEE3CFB81FE5}" destId="{F15DACCD-2FD4-4118-AA8C-831105EB6D2E}" srcOrd="3" destOrd="0" presId="urn:microsoft.com/office/officeart/2005/8/layout/chevron1"/>
    <dgm:cxn modelId="{42655A28-CDCA-48CF-83F7-1CF900D313FF}" type="presParOf" srcId="{B8563D80-7205-4CA0-9AFD-BEE3CFB81FE5}" destId="{4AA702E1-CE85-4BF8-839B-FB6E21FD95FF}" srcOrd="4" destOrd="0" presId="urn:microsoft.com/office/officeart/2005/8/layout/chevron1"/>
    <dgm:cxn modelId="{D125C015-67CA-4F0B-AADB-C0D83B9F1734}" type="presParOf" srcId="{B8563D80-7205-4CA0-9AFD-BEE3CFB81FE5}" destId="{B0CA7343-C1C2-46AE-A4E9-B3BCFD33E5FA}" srcOrd="5" destOrd="0" presId="urn:microsoft.com/office/officeart/2005/8/layout/chevron1"/>
    <dgm:cxn modelId="{818A894A-5F5C-4260-8617-68E4708A9A75}" type="presParOf" srcId="{B8563D80-7205-4CA0-9AFD-BEE3CFB81FE5}" destId="{D77E270F-907F-4864-8FFF-FB21954607D9}" srcOrd="6" destOrd="0" presId="urn:microsoft.com/office/officeart/2005/8/layout/chevron1"/>
    <dgm:cxn modelId="{38FFCBFF-7913-4E1A-B69E-1FE02EE17D32}" type="presParOf" srcId="{B8563D80-7205-4CA0-9AFD-BEE3CFB81FE5}" destId="{10D29201-FE43-4783-A5E5-9A1132F98BC5}" srcOrd="7" destOrd="0" presId="urn:microsoft.com/office/officeart/2005/8/layout/chevron1"/>
    <dgm:cxn modelId="{9DCD23CA-8D59-4669-B3C6-4CDD0FBD9215}" type="presParOf" srcId="{B8563D80-7205-4CA0-9AFD-BEE3CFB81FE5}" destId="{F1E12BEA-CAD1-43F2-AD94-7F2F463E92BB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87DE700D-3616-4A52-A83D-6DE6B8E913A1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>
        <a:scene3d>
          <a:camera prst="perspectiveFront"/>
          <a:lightRig rig="threePt" dir="t"/>
        </a:scene3d>
      </dgm:spPr>
    </dgm:pt>
    <dgm:pt modelId="{D65CABC2-3EBA-4EF5-B923-E00A60DE10CB}">
      <dgm:prSet phldrT="[Texte]"/>
      <dgm:spPr>
        <a:sp3d>
          <a:bevelT prst="convex"/>
        </a:sp3d>
      </dgm:spPr>
      <dgm:t>
        <a:bodyPr/>
        <a:lstStyle/>
        <a:p>
          <a:endParaRPr lang="fr-FR"/>
        </a:p>
      </dgm:t>
    </dgm:pt>
    <dgm:pt modelId="{701BD0EC-8821-4A0D-98D6-4C710433BB02}" type="parTrans" cxnId="{F44747DA-FB67-44BA-AFEA-C440CFA31D16}">
      <dgm:prSet/>
      <dgm:spPr/>
      <dgm:t>
        <a:bodyPr/>
        <a:lstStyle/>
        <a:p>
          <a:endParaRPr lang="fr-FR"/>
        </a:p>
      </dgm:t>
    </dgm:pt>
    <dgm:pt modelId="{18484169-63F3-42B7-873B-B27FE2DC0D06}" type="sibTrans" cxnId="{F44747DA-FB67-44BA-AFEA-C440CFA31D16}">
      <dgm:prSet/>
      <dgm:spPr/>
      <dgm:t>
        <a:bodyPr/>
        <a:lstStyle/>
        <a:p>
          <a:endParaRPr lang="fr-FR"/>
        </a:p>
      </dgm:t>
    </dgm:pt>
    <dgm:pt modelId="{E4107320-77B4-45DA-812C-569AB927B950}">
      <dgm:prSet phldrT="[Texte]"/>
      <dgm:spPr>
        <a:solidFill>
          <a:srgbClr val="FFC000"/>
        </a:solidFill>
        <a:sp3d>
          <a:bevelT prst="convex"/>
        </a:sp3d>
      </dgm:spPr>
      <dgm:t>
        <a:bodyPr/>
        <a:lstStyle/>
        <a:p>
          <a:endParaRPr lang="fr-FR" dirty="0" smtClean="0"/>
        </a:p>
        <a:p>
          <a:endParaRPr lang="fr-FR" dirty="0"/>
        </a:p>
      </dgm:t>
    </dgm:pt>
    <dgm:pt modelId="{2C6B39BF-564B-4D4D-90AC-3C9AC43FCCF2}" type="parTrans" cxnId="{0993E911-70AF-4191-870A-4F0249B478F2}">
      <dgm:prSet/>
      <dgm:spPr/>
      <dgm:t>
        <a:bodyPr/>
        <a:lstStyle/>
        <a:p>
          <a:endParaRPr lang="fr-FR"/>
        </a:p>
      </dgm:t>
    </dgm:pt>
    <dgm:pt modelId="{65740F20-B127-44A8-B8EA-09716E5F2CEA}" type="sibTrans" cxnId="{0993E911-70AF-4191-870A-4F0249B478F2}">
      <dgm:prSet/>
      <dgm:spPr/>
      <dgm:t>
        <a:bodyPr/>
        <a:lstStyle/>
        <a:p>
          <a:endParaRPr lang="fr-FR"/>
        </a:p>
      </dgm:t>
    </dgm:pt>
    <dgm:pt modelId="{319FCEC6-1D03-46AA-AC73-65D4D21AC67A}">
      <dgm:prSet phldrT="[Texte]"/>
      <dgm:spPr>
        <a:sp3d>
          <a:bevelT prst="convex"/>
        </a:sp3d>
      </dgm:spPr>
      <dgm:t>
        <a:bodyPr/>
        <a:lstStyle/>
        <a:p>
          <a:endParaRPr lang="fr-FR" dirty="0" smtClean="0"/>
        </a:p>
        <a:p>
          <a:endParaRPr lang="fr-FR" dirty="0"/>
        </a:p>
      </dgm:t>
    </dgm:pt>
    <dgm:pt modelId="{F72E96C3-79A6-4C37-86D4-880AF74DD814}" type="parTrans" cxnId="{B8BD55BE-348E-4883-A279-EBF6378710B8}">
      <dgm:prSet/>
      <dgm:spPr/>
      <dgm:t>
        <a:bodyPr/>
        <a:lstStyle/>
        <a:p>
          <a:endParaRPr lang="fr-FR"/>
        </a:p>
      </dgm:t>
    </dgm:pt>
    <dgm:pt modelId="{E7BB6056-185D-428C-AE8A-FBA623B7D150}" type="sibTrans" cxnId="{B8BD55BE-348E-4883-A279-EBF6378710B8}">
      <dgm:prSet/>
      <dgm:spPr/>
      <dgm:t>
        <a:bodyPr/>
        <a:lstStyle/>
        <a:p>
          <a:endParaRPr lang="fr-FR"/>
        </a:p>
      </dgm:t>
    </dgm:pt>
    <dgm:pt modelId="{5F719BF6-76B2-4296-B944-1AB02AC7A48B}">
      <dgm:prSet phldrT="[Texte]"/>
      <dgm:spPr>
        <a:solidFill>
          <a:srgbClr val="8D8D8D"/>
        </a:solidFill>
        <a:sp3d>
          <a:bevelT prst="convex"/>
        </a:sp3d>
      </dgm:spPr>
      <dgm:t>
        <a:bodyPr/>
        <a:lstStyle/>
        <a:p>
          <a:endParaRPr lang="fr-FR"/>
        </a:p>
      </dgm:t>
    </dgm:pt>
    <dgm:pt modelId="{9CBF8C3C-27D8-4477-97E0-4C8DD120334A}" type="parTrans" cxnId="{8D106E75-240F-4417-92AA-B32F9622D728}">
      <dgm:prSet/>
      <dgm:spPr/>
      <dgm:t>
        <a:bodyPr/>
        <a:lstStyle/>
        <a:p>
          <a:endParaRPr lang="fr-FR"/>
        </a:p>
      </dgm:t>
    </dgm:pt>
    <dgm:pt modelId="{9EBA6B0F-9C22-4C25-B7F9-D1CCFF2E1259}" type="sibTrans" cxnId="{8D106E75-240F-4417-92AA-B32F9622D728}">
      <dgm:prSet/>
      <dgm:spPr/>
      <dgm:t>
        <a:bodyPr/>
        <a:lstStyle/>
        <a:p>
          <a:endParaRPr lang="fr-FR"/>
        </a:p>
      </dgm:t>
    </dgm:pt>
    <dgm:pt modelId="{05A2AA31-6B18-4B0D-804F-2A40A503EC82}">
      <dgm:prSet phldrT="[Texte]"/>
      <dgm:spPr>
        <a:sp3d>
          <a:bevelT prst="convex"/>
        </a:sp3d>
      </dgm:spPr>
      <dgm:t>
        <a:bodyPr/>
        <a:lstStyle/>
        <a:p>
          <a:endParaRPr lang="fr-FR"/>
        </a:p>
      </dgm:t>
    </dgm:pt>
    <dgm:pt modelId="{4883E0F7-3FF2-44F5-8DB0-FE1E191A51AA}" type="parTrans" cxnId="{FF0ACC55-CACB-4AF4-A48C-070DE32E6A85}">
      <dgm:prSet/>
      <dgm:spPr/>
      <dgm:t>
        <a:bodyPr/>
        <a:lstStyle/>
        <a:p>
          <a:endParaRPr lang="fr-FR"/>
        </a:p>
      </dgm:t>
    </dgm:pt>
    <dgm:pt modelId="{D690C9E3-2A73-4C05-B446-F2527CB2C09F}" type="sibTrans" cxnId="{FF0ACC55-CACB-4AF4-A48C-070DE32E6A85}">
      <dgm:prSet/>
      <dgm:spPr/>
      <dgm:t>
        <a:bodyPr/>
        <a:lstStyle/>
        <a:p>
          <a:endParaRPr lang="fr-FR"/>
        </a:p>
      </dgm:t>
    </dgm:pt>
    <dgm:pt modelId="{B8563D80-7205-4CA0-9AFD-BEE3CFB81FE5}" type="pres">
      <dgm:prSet presAssocID="{87DE700D-3616-4A52-A83D-6DE6B8E913A1}" presName="Name0" presStyleCnt="0">
        <dgm:presLayoutVars>
          <dgm:dir/>
          <dgm:animLvl val="lvl"/>
          <dgm:resizeHandles val="exact"/>
        </dgm:presLayoutVars>
      </dgm:prSet>
      <dgm:spPr/>
    </dgm:pt>
    <dgm:pt modelId="{B94B88EA-7DE0-4724-9CDB-1E833980563F}" type="pres">
      <dgm:prSet presAssocID="{E4107320-77B4-45DA-812C-569AB927B950}" presName="parTxOnly" presStyleLbl="node1" presStyleIdx="0" presStyleCnt="5" custAng="16200000" custLinFactX="-20112" custLinFactY="100000" custLinFactNeighborX="-100000" custLinFactNeighborY="11007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F6467B7-E2E0-4303-B932-E0512F2B90E9}" type="pres">
      <dgm:prSet presAssocID="{65740F20-B127-44A8-B8EA-09716E5F2CEA}" presName="parTxOnlySpace" presStyleCnt="0"/>
      <dgm:spPr>
        <a:sp3d>
          <a:bevelT prst="convex"/>
        </a:sp3d>
      </dgm:spPr>
    </dgm:pt>
    <dgm:pt modelId="{3958F4C2-2707-4EBA-9155-AF8216814F9C}" type="pres">
      <dgm:prSet presAssocID="{319FCEC6-1D03-46AA-AC73-65D4D21AC67A}" presName="parTxOnly" presStyleLbl="node1" presStyleIdx="1" presStyleCnt="5" custAng="16200000" custLinFactX="-100112" custLinFactNeighborX="-200000" custLinFactNeighborY="-337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15DACCD-2FD4-4118-AA8C-831105EB6D2E}" type="pres">
      <dgm:prSet presAssocID="{E7BB6056-185D-428C-AE8A-FBA623B7D150}" presName="parTxOnlySpace" presStyleCnt="0"/>
      <dgm:spPr>
        <a:sp3d>
          <a:bevelT prst="convex"/>
        </a:sp3d>
      </dgm:spPr>
    </dgm:pt>
    <dgm:pt modelId="{4AA702E1-CE85-4BF8-839B-FB6E21FD95FF}" type="pres">
      <dgm:prSet presAssocID="{D65CABC2-3EBA-4EF5-B923-E00A60DE10CB}" presName="parTxOnly" presStyleLbl="node1" presStyleIdx="2" presStyleCnt="5" custAng="16200000" custLinFactX="-190112" custLinFactY="-100000" custLinFactNeighborX="-200000" custLinFactNeighborY="-10419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B0CA7343-C1C2-46AE-A4E9-B3BCFD33E5FA}" type="pres">
      <dgm:prSet presAssocID="{18484169-63F3-42B7-873B-B27FE2DC0D06}" presName="parTxOnlySpace" presStyleCnt="0"/>
      <dgm:spPr>
        <a:sp3d>
          <a:bevelT prst="convex"/>
        </a:sp3d>
      </dgm:spPr>
    </dgm:pt>
    <dgm:pt modelId="{D77E270F-907F-4864-8FFF-FB21954607D9}" type="pres">
      <dgm:prSet presAssocID="{5F719BF6-76B2-4296-B944-1AB02AC7A48B}" presName="parTxOnly" presStyleLbl="node1" presStyleIdx="3" presStyleCnt="5" custAng="16200000" custLinFactX="-342052" custLinFactY="200000" custLinFactNeighborX="-400000" custLinFactNeighborY="28839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0D29201-FE43-4783-A5E5-9A1132F98BC5}" type="pres">
      <dgm:prSet presAssocID="{9EBA6B0F-9C22-4C25-B7F9-D1CCFF2E1259}" presName="parTxOnlySpace" presStyleCnt="0"/>
      <dgm:spPr>
        <a:sp3d>
          <a:bevelT prst="convex"/>
        </a:sp3d>
      </dgm:spPr>
    </dgm:pt>
    <dgm:pt modelId="{F1E12BEA-CAD1-43F2-AD94-7F2F463E92BB}" type="pres">
      <dgm:prSet presAssocID="{05A2AA31-6B18-4B0D-804F-2A40A503EC82}" presName="parTxOnly" presStyleLbl="node1" presStyleIdx="4" presStyleCnt="5" custAng="16200000" custLinFactX="-350112" custLinFactY="-200000" custLinFactNeighborX="-400000" custLinFactNeighborY="-23591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9F2CFB17-C897-43DF-BB13-21CFBA61AB28}" type="presOf" srcId="{5F719BF6-76B2-4296-B944-1AB02AC7A48B}" destId="{D77E270F-907F-4864-8FFF-FB21954607D9}" srcOrd="0" destOrd="0" presId="urn:microsoft.com/office/officeart/2005/8/layout/chevron1"/>
    <dgm:cxn modelId="{FAACD212-8821-477D-9DCF-9433F610AD60}" type="presOf" srcId="{D65CABC2-3EBA-4EF5-B923-E00A60DE10CB}" destId="{4AA702E1-CE85-4BF8-839B-FB6E21FD95FF}" srcOrd="0" destOrd="0" presId="urn:microsoft.com/office/officeart/2005/8/layout/chevron1"/>
    <dgm:cxn modelId="{8D106E75-240F-4417-92AA-B32F9622D728}" srcId="{87DE700D-3616-4A52-A83D-6DE6B8E913A1}" destId="{5F719BF6-76B2-4296-B944-1AB02AC7A48B}" srcOrd="3" destOrd="0" parTransId="{9CBF8C3C-27D8-4477-97E0-4C8DD120334A}" sibTransId="{9EBA6B0F-9C22-4C25-B7F9-D1CCFF2E1259}"/>
    <dgm:cxn modelId="{51C30D64-FB45-4A03-A2C8-D46D11CAD4B4}" type="presOf" srcId="{05A2AA31-6B18-4B0D-804F-2A40A503EC82}" destId="{F1E12BEA-CAD1-43F2-AD94-7F2F463E92BB}" srcOrd="0" destOrd="0" presId="urn:microsoft.com/office/officeart/2005/8/layout/chevron1"/>
    <dgm:cxn modelId="{812F1B0A-914D-4873-BA2A-C977D34DDBF8}" type="presOf" srcId="{87DE700D-3616-4A52-A83D-6DE6B8E913A1}" destId="{B8563D80-7205-4CA0-9AFD-BEE3CFB81FE5}" srcOrd="0" destOrd="0" presId="urn:microsoft.com/office/officeart/2005/8/layout/chevron1"/>
    <dgm:cxn modelId="{FF0ACC55-CACB-4AF4-A48C-070DE32E6A85}" srcId="{87DE700D-3616-4A52-A83D-6DE6B8E913A1}" destId="{05A2AA31-6B18-4B0D-804F-2A40A503EC82}" srcOrd="4" destOrd="0" parTransId="{4883E0F7-3FF2-44F5-8DB0-FE1E191A51AA}" sibTransId="{D690C9E3-2A73-4C05-B446-F2527CB2C09F}"/>
    <dgm:cxn modelId="{0993E911-70AF-4191-870A-4F0249B478F2}" srcId="{87DE700D-3616-4A52-A83D-6DE6B8E913A1}" destId="{E4107320-77B4-45DA-812C-569AB927B950}" srcOrd="0" destOrd="0" parTransId="{2C6B39BF-564B-4D4D-90AC-3C9AC43FCCF2}" sibTransId="{65740F20-B127-44A8-B8EA-09716E5F2CEA}"/>
    <dgm:cxn modelId="{B8BD55BE-348E-4883-A279-EBF6378710B8}" srcId="{87DE700D-3616-4A52-A83D-6DE6B8E913A1}" destId="{319FCEC6-1D03-46AA-AC73-65D4D21AC67A}" srcOrd="1" destOrd="0" parTransId="{F72E96C3-79A6-4C37-86D4-880AF74DD814}" sibTransId="{E7BB6056-185D-428C-AE8A-FBA623B7D150}"/>
    <dgm:cxn modelId="{5CF20ECD-0307-4885-B5E7-368C18A78125}" type="presOf" srcId="{E4107320-77B4-45DA-812C-569AB927B950}" destId="{B94B88EA-7DE0-4724-9CDB-1E833980563F}" srcOrd="0" destOrd="0" presId="urn:microsoft.com/office/officeart/2005/8/layout/chevron1"/>
    <dgm:cxn modelId="{F44747DA-FB67-44BA-AFEA-C440CFA31D16}" srcId="{87DE700D-3616-4A52-A83D-6DE6B8E913A1}" destId="{D65CABC2-3EBA-4EF5-B923-E00A60DE10CB}" srcOrd="2" destOrd="0" parTransId="{701BD0EC-8821-4A0D-98D6-4C710433BB02}" sibTransId="{18484169-63F3-42B7-873B-B27FE2DC0D06}"/>
    <dgm:cxn modelId="{A064570C-C58D-4A98-AFCD-7155BCC69DC8}" type="presOf" srcId="{319FCEC6-1D03-46AA-AC73-65D4D21AC67A}" destId="{3958F4C2-2707-4EBA-9155-AF8216814F9C}" srcOrd="0" destOrd="0" presId="urn:microsoft.com/office/officeart/2005/8/layout/chevron1"/>
    <dgm:cxn modelId="{595A4843-6A24-48EF-A245-EB9AFA32C2DE}" type="presParOf" srcId="{B8563D80-7205-4CA0-9AFD-BEE3CFB81FE5}" destId="{B94B88EA-7DE0-4724-9CDB-1E833980563F}" srcOrd="0" destOrd="0" presId="urn:microsoft.com/office/officeart/2005/8/layout/chevron1"/>
    <dgm:cxn modelId="{47A0BEA1-24F5-4349-AF5B-FA4EFA7F56F4}" type="presParOf" srcId="{B8563D80-7205-4CA0-9AFD-BEE3CFB81FE5}" destId="{FF6467B7-E2E0-4303-B932-E0512F2B90E9}" srcOrd="1" destOrd="0" presId="urn:microsoft.com/office/officeart/2005/8/layout/chevron1"/>
    <dgm:cxn modelId="{BF4C8249-587A-4DEA-A4C2-A3EE7FCD48F4}" type="presParOf" srcId="{B8563D80-7205-4CA0-9AFD-BEE3CFB81FE5}" destId="{3958F4C2-2707-4EBA-9155-AF8216814F9C}" srcOrd="2" destOrd="0" presId="urn:microsoft.com/office/officeart/2005/8/layout/chevron1"/>
    <dgm:cxn modelId="{9B383358-88BF-4D63-B117-C83944F22CE5}" type="presParOf" srcId="{B8563D80-7205-4CA0-9AFD-BEE3CFB81FE5}" destId="{F15DACCD-2FD4-4118-AA8C-831105EB6D2E}" srcOrd="3" destOrd="0" presId="urn:microsoft.com/office/officeart/2005/8/layout/chevron1"/>
    <dgm:cxn modelId="{42655A28-CDCA-48CF-83F7-1CF900D313FF}" type="presParOf" srcId="{B8563D80-7205-4CA0-9AFD-BEE3CFB81FE5}" destId="{4AA702E1-CE85-4BF8-839B-FB6E21FD95FF}" srcOrd="4" destOrd="0" presId="urn:microsoft.com/office/officeart/2005/8/layout/chevron1"/>
    <dgm:cxn modelId="{D125C015-67CA-4F0B-AADB-C0D83B9F1734}" type="presParOf" srcId="{B8563D80-7205-4CA0-9AFD-BEE3CFB81FE5}" destId="{B0CA7343-C1C2-46AE-A4E9-B3BCFD33E5FA}" srcOrd="5" destOrd="0" presId="urn:microsoft.com/office/officeart/2005/8/layout/chevron1"/>
    <dgm:cxn modelId="{818A894A-5F5C-4260-8617-68E4708A9A75}" type="presParOf" srcId="{B8563D80-7205-4CA0-9AFD-BEE3CFB81FE5}" destId="{D77E270F-907F-4864-8FFF-FB21954607D9}" srcOrd="6" destOrd="0" presId="urn:microsoft.com/office/officeart/2005/8/layout/chevron1"/>
    <dgm:cxn modelId="{38FFCBFF-7913-4E1A-B69E-1FE02EE17D32}" type="presParOf" srcId="{B8563D80-7205-4CA0-9AFD-BEE3CFB81FE5}" destId="{10D29201-FE43-4783-A5E5-9A1132F98BC5}" srcOrd="7" destOrd="0" presId="urn:microsoft.com/office/officeart/2005/8/layout/chevron1"/>
    <dgm:cxn modelId="{9DCD23CA-8D59-4669-B3C6-4CDD0FBD9215}" type="presParOf" srcId="{B8563D80-7205-4CA0-9AFD-BEE3CFB81FE5}" destId="{F1E12BEA-CAD1-43F2-AD94-7F2F463E92BB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87DE700D-3616-4A52-A83D-6DE6B8E913A1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>
        <a:scene3d>
          <a:camera prst="perspectiveFront"/>
          <a:lightRig rig="threePt" dir="t"/>
        </a:scene3d>
      </dgm:spPr>
    </dgm:pt>
    <dgm:pt modelId="{D65CABC2-3EBA-4EF5-B923-E00A60DE10CB}">
      <dgm:prSet phldrT="[Texte]"/>
      <dgm:spPr>
        <a:sp3d>
          <a:bevelT prst="convex"/>
        </a:sp3d>
      </dgm:spPr>
      <dgm:t>
        <a:bodyPr/>
        <a:lstStyle/>
        <a:p>
          <a:endParaRPr lang="fr-FR"/>
        </a:p>
      </dgm:t>
    </dgm:pt>
    <dgm:pt modelId="{701BD0EC-8821-4A0D-98D6-4C710433BB02}" type="parTrans" cxnId="{F44747DA-FB67-44BA-AFEA-C440CFA31D16}">
      <dgm:prSet/>
      <dgm:spPr/>
      <dgm:t>
        <a:bodyPr/>
        <a:lstStyle/>
        <a:p>
          <a:endParaRPr lang="fr-FR"/>
        </a:p>
      </dgm:t>
    </dgm:pt>
    <dgm:pt modelId="{18484169-63F3-42B7-873B-B27FE2DC0D06}" type="sibTrans" cxnId="{F44747DA-FB67-44BA-AFEA-C440CFA31D16}">
      <dgm:prSet/>
      <dgm:spPr/>
      <dgm:t>
        <a:bodyPr/>
        <a:lstStyle/>
        <a:p>
          <a:endParaRPr lang="fr-FR"/>
        </a:p>
      </dgm:t>
    </dgm:pt>
    <dgm:pt modelId="{E4107320-77B4-45DA-812C-569AB927B950}">
      <dgm:prSet phldrT="[Texte]"/>
      <dgm:spPr>
        <a:solidFill>
          <a:srgbClr val="FFC000"/>
        </a:solidFill>
        <a:sp3d>
          <a:bevelT prst="convex"/>
        </a:sp3d>
      </dgm:spPr>
      <dgm:t>
        <a:bodyPr/>
        <a:lstStyle/>
        <a:p>
          <a:endParaRPr lang="fr-FR" dirty="0" smtClean="0"/>
        </a:p>
        <a:p>
          <a:endParaRPr lang="fr-FR" dirty="0"/>
        </a:p>
      </dgm:t>
    </dgm:pt>
    <dgm:pt modelId="{2C6B39BF-564B-4D4D-90AC-3C9AC43FCCF2}" type="parTrans" cxnId="{0993E911-70AF-4191-870A-4F0249B478F2}">
      <dgm:prSet/>
      <dgm:spPr/>
      <dgm:t>
        <a:bodyPr/>
        <a:lstStyle/>
        <a:p>
          <a:endParaRPr lang="fr-FR"/>
        </a:p>
      </dgm:t>
    </dgm:pt>
    <dgm:pt modelId="{65740F20-B127-44A8-B8EA-09716E5F2CEA}" type="sibTrans" cxnId="{0993E911-70AF-4191-870A-4F0249B478F2}">
      <dgm:prSet/>
      <dgm:spPr/>
      <dgm:t>
        <a:bodyPr/>
        <a:lstStyle/>
        <a:p>
          <a:endParaRPr lang="fr-FR"/>
        </a:p>
      </dgm:t>
    </dgm:pt>
    <dgm:pt modelId="{319FCEC6-1D03-46AA-AC73-65D4D21AC67A}">
      <dgm:prSet phldrT="[Texte]"/>
      <dgm:spPr>
        <a:sp3d>
          <a:bevelT prst="convex"/>
        </a:sp3d>
      </dgm:spPr>
      <dgm:t>
        <a:bodyPr/>
        <a:lstStyle/>
        <a:p>
          <a:endParaRPr lang="fr-FR" dirty="0" smtClean="0"/>
        </a:p>
        <a:p>
          <a:endParaRPr lang="fr-FR" dirty="0"/>
        </a:p>
      </dgm:t>
    </dgm:pt>
    <dgm:pt modelId="{F72E96C3-79A6-4C37-86D4-880AF74DD814}" type="parTrans" cxnId="{B8BD55BE-348E-4883-A279-EBF6378710B8}">
      <dgm:prSet/>
      <dgm:spPr/>
      <dgm:t>
        <a:bodyPr/>
        <a:lstStyle/>
        <a:p>
          <a:endParaRPr lang="fr-FR"/>
        </a:p>
      </dgm:t>
    </dgm:pt>
    <dgm:pt modelId="{E7BB6056-185D-428C-AE8A-FBA623B7D150}" type="sibTrans" cxnId="{B8BD55BE-348E-4883-A279-EBF6378710B8}">
      <dgm:prSet/>
      <dgm:spPr/>
      <dgm:t>
        <a:bodyPr/>
        <a:lstStyle/>
        <a:p>
          <a:endParaRPr lang="fr-FR"/>
        </a:p>
      </dgm:t>
    </dgm:pt>
    <dgm:pt modelId="{5F719BF6-76B2-4296-B944-1AB02AC7A48B}">
      <dgm:prSet phldrT="[Texte]"/>
      <dgm:spPr>
        <a:solidFill>
          <a:srgbClr val="8D8D8D"/>
        </a:solidFill>
        <a:sp3d>
          <a:bevelT prst="convex"/>
        </a:sp3d>
      </dgm:spPr>
      <dgm:t>
        <a:bodyPr/>
        <a:lstStyle/>
        <a:p>
          <a:endParaRPr lang="fr-FR"/>
        </a:p>
      </dgm:t>
    </dgm:pt>
    <dgm:pt modelId="{9CBF8C3C-27D8-4477-97E0-4C8DD120334A}" type="parTrans" cxnId="{8D106E75-240F-4417-92AA-B32F9622D728}">
      <dgm:prSet/>
      <dgm:spPr/>
      <dgm:t>
        <a:bodyPr/>
        <a:lstStyle/>
        <a:p>
          <a:endParaRPr lang="fr-FR"/>
        </a:p>
      </dgm:t>
    </dgm:pt>
    <dgm:pt modelId="{9EBA6B0F-9C22-4C25-B7F9-D1CCFF2E1259}" type="sibTrans" cxnId="{8D106E75-240F-4417-92AA-B32F9622D728}">
      <dgm:prSet/>
      <dgm:spPr/>
      <dgm:t>
        <a:bodyPr/>
        <a:lstStyle/>
        <a:p>
          <a:endParaRPr lang="fr-FR"/>
        </a:p>
      </dgm:t>
    </dgm:pt>
    <dgm:pt modelId="{05A2AA31-6B18-4B0D-804F-2A40A503EC82}">
      <dgm:prSet phldrT="[Texte]"/>
      <dgm:spPr>
        <a:sp3d>
          <a:bevelT prst="convex"/>
        </a:sp3d>
      </dgm:spPr>
      <dgm:t>
        <a:bodyPr/>
        <a:lstStyle/>
        <a:p>
          <a:endParaRPr lang="fr-FR"/>
        </a:p>
      </dgm:t>
    </dgm:pt>
    <dgm:pt modelId="{4883E0F7-3FF2-44F5-8DB0-FE1E191A51AA}" type="parTrans" cxnId="{FF0ACC55-CACB-4AF4-A48C-070DE32E6A85}">
      <dgm:prSet/>
      <dgm:spPr/>
      <dgm:t>
        <a:bodyPr/>
        <a:lstStyle/>
        <a:p>
          <a:endParaRPr lang="fr-FR"/>
        </a:p>
      </dgm:t>
    </dgm:pt>
    <dgm:pt modelId="{D690C9E3-2A73-4C05-B446-F2527CB2C09F}" type="sibTrans" cxnId="{FF0ACC55-CACB-4AF4-A48C-070DE32E6A85}">
      <dgm:prSet/>
      <dgm:spPr/>
      <dgm:t>
        <a:bodyPr/>
        <a:lstStyle/>
        <a:p>
          <a:endParaRPr lang="fr-FR"/>
        </a:p>
      </dgm:t>
    </dgm:pt>
    <dgm:pt modelId="{B8563D80-7205-4CA0-9AFD-BEE3CFB81FE5}" type="pres">
      <dgm:prSet presAssocID="{87DE700D-3616-4A52-A83D-6DE6B8E913A1}" presName="Name0" presStyleCnt="0">
        <dgm:presLayoutVars>
          <dgm:dir/>
          <dgm:animLvl val="lvl"/>
          <dgm:resizeHandles val="exact"/>
        </dgm:presLayoutVars>
      </dgm:prSet>
      <dgm:spPr/>
    </dgm:pt>
    <dgm:pt modelId="{B94B88EA-7DE0-4724-9CDB-1E833980563F}" type="pres">
      <dgm:prSet presAssocID="{E4107320-77B4-45DA-812C-569AB927B950}" presName="parTxOnly" presStyleLbl="node1" presStyleIdx="0" presStyleCnt="5" custAng="16200000" custLinFactX="-20112" custLinFactY="97454" custLinFactNeighborX="-100000" custLinFactNeighborY="10000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F6467B7-E2E0-4303-B932-E0512F2B90E9}" type="pres">
      <dgm:prSet presAssocID="{65740F20-B127-44A8-B8EA-09716E5F2CEA}" presName="parTxOnlySpace" presStyleCnt="0"/>
      <dgm:spPr>
        <a:sp3d>
          <a:bevelT prst="convex"/>
        </a:sp3d>
      </dgm:spPr>
    </dgm:pt>
    <dgm:pt modelId="{3958F4C2-2707-4EBA-9155-AF8216814F9C}" type="pres">
      <dgm:prSet presAssocID="{319FCEC6-1D03-46AA-AC73-65D4D21AC67A}" presName="parTxOnly" presStyleLbl="node1" presStyleIdx="1" presStyleCnt="5" custAng="16200000" custLinFactX="-100112" custLinFactNeighborX="-200000" custLinFactNeighborY="-337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15DACCD-2FD4-4118-AA8C-831105EB6D2E}" type="pres">
      <dgm:prSet presAssocID="{E7BB6056-185D-428C-AE8A-FBA623B7D150}" presName="parTxOnlySpace" presStyleCnt="0"/>
      <dgm:spPr>
        <a:sp3d>
          <a:bevelT prst="convex"/>
        </a:sp3d>
      </dgm:spPr>
    </dgm:pt>
    <dgm:pt modelId="{4AA702E1-CE85-4BF8-839B-FB6E21FD95FF}" type="pres">
      <dgm:prSet presAssocID="{D65CABC2-3EBA-4EF5-B923-E00A60DE10CB}" presName="parTxOnly" presStyleLbl="node1" presStyleIdx="2" presStyleCnt="5" custAng="16200000" custLinFactX="-190112" custLinFactY="-100000" custLinFactNeighborX="-200000" custLinFactNeighborY="-10419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B0CA7343-C1C2-46AE-A4E9-B3BCFD33E5FA}" type="pres">
      <dgm:prSet presAssocID="{18484169-63F3-42B7-873B-B27FE2DC0D06}" presName="parTxOnlySpace" presStyleCnt="0"/>
      <dgm:spPr>
        <a:sp3d>
          <a:bevelT prst="convex"/>
        </a:sp3d>
      </dgm:spPr>
    </dgm:pt>
    <dgm:pt modelId="{D77E270F-907F-4864-8FFF-FB21954607D9}" type="pres">
      <dgm:prSet presAssocID="{5F719BF6-76B2-4296-B944-1AB02AC7A48B}" presName="parTxOnly" presStyleLbl="node1" presStyleIdx="3" presStyleCnt="5" custAng="16200000" custLinFactX="-342052" custLinFactY="200000" custLinFactNeighborX="-400000" custLinFactNeighborY="28839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0D29201-FE43-4783-A5E5-9A1132F98BC5}" type="pres">
      <dgm:prSet presAssocID="{9EBA6B0F-9C22-4C25-B7F9-D1CCFF2E1259}" presName="parTxOnlySpace" presStyleCnt="0"/>
      <dgm:spPr>
        <a:sp3d>
          <a:bevelT prst="convex"/>
        </a:sp3d>
      </dgm:spPr>
    </dgm:pt>
    <dgm:pt modelId="{F1E12BEA-CAD1-43F2-AD94-7F2F463E92BB}" type="pres">
      <dgm:prSet presAssocID="{05A2AA31-6B18-4B0D-804F-2A40A503EC82}" presName="parTxOnly" presStyleLbl="node1" presStyleIdx="4" presStyleCnt="5" custAng="16200000" custLinFactX="-350112" custLinFactY="-200000" custLinFactNeighborX="-400000" custLinFactNeighborY="-23591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9F2CFB17-C897-43DF-BB13-21CFBA61AB28}" type="presOf" srcId="{5F719BF6-76B2-4296-B944-1AB02AC7A48B}" destId="{D77E270F-907F-4864-8FFF-FB21954607D9}" srcOrd="0" destOrd="0" presId="urn:microsoft.com/office/officeart/2005/8/layout/chevron1"/>
    <dgm:cxn modelId="{FAACD212-8821-477D-9DCF-9433F610AD60}" type="presOf" srcId="{D65CABC2-3EBA-4EF5-B923-E00A60DE10CB}" destId="{4AA702E1-CE85-4BF8-839B-FB6E21FD95FF}" srcOrd="0" destOrd="0" presId="urn:microsoft.com/office/officeart/2005/8/layout/chevron1"/>
    <dgm:cxn modelId="{8D106E75-240F-4417-92AA-B32F9622D728}" srcId="{87DE700D-3616-4A52-A83D-6DE6B8E913A1}" destId="{5F719BF6-76B2-4296-B944-1AB02AC7A48B}" srcOrd="3" destOrd="0" parTransId="{9CBF8C3C-27D8-4477-97E0-4C8DD120334A}" sibTransId="{9EBA6B0F-9C22-4C25-B7F9-D1CCFF2E1259}"/>
    <dgm:cxn modelId="{51C30D64-FB45-4A03-A2C8-D46D11CAD4B4}" type="presOf" srcId="{05A2AA31-6B18-4B0D-804F-2A40A503EC82}" destId="{F1E12BEA-CAD1-43F2-AD94-7F2F463E92BB}" srcOrd="0" destOrd="0" presId="urn:microsoft.com/office/officeart/2005/8/layout/chevron1"/>
    <dgm:cxn modelId="{812F1B0A-914D-4873-BA2A-C977D34DDBF8}" type="presOf" srcId="{87DE700D-3616-4A52-A83D-6DE6B8E913A1}" destId="{B8563D80-7205-4CA0-9AFD-BEE3CFB81FE5}" srcOrd="0" destOrd="0" presId="urn:microsoft.com/office/officeart/2005/8/layout/chevron1"/>
    <dgm:cxn modelId="{FF0ACC55-CACB-4AF4-A48C-070DE32E6A85}" srcId="{87DE700D-3616-4A52-A83D-6DE6B8E913A1}" destId="{05A2AA31-6B18-4B0D-804F-2A40A503EC82}" srcOrd="4" destOrd="0" parTransId="{4883E0F7-3FF2-44F5-8DB0-FE1E191A51AA}" sibTransId="{D690C9E3-2A73-4C05-B446-F2527CB2C09F}"/>
    <dgm:cxn modelId="{0993E911-70AF-4191-870A-4F0249B478F2}" srcId="{87DE700D-3616-4A52-A83D-6DE6B8E913A1}" destId="{E4107320-77B4-45DA-812C-569AB927B950}" srcOrd="0" destOrd="0" parTransId="{2C6B39BF-564B-4D4D-90AC-3C9AC43FCCF2}" sibTransId="{65740F20-B127-44A8-B8EA-09716E5F2CEA}"/>
    <dgm:cxn modelId="{B8BD55BE-348E-4883-A279-EBF6378710B8}" srcId="{87DE700D-3616-4A52-A83D-6DE6B8E913A1}" destId="{319FCEC6-1D03-46AA-AC73-65D4D21AC67A}" srcOrd="1" destOrd="0" parTransId="{F72E96C3-79A6-4C37-86D4-880AF74DD814}" sibTransId="{E7BB6056-185D-428C-AE8A-FBA623B7D150}"/>
    <dgm:cxn modelId="{5CF20ECD-0307-4885-B5E7-368C18A78125}" type="presOf" srcId="{E4107320-77B4-45DA-812C-569AB927B950}" destId="{B94B88EA-7DE0-4724-9CDB-1E833980563F}" srcOrd="0" destOrd="0" presId="urn:microsoft.com/office/officeart/2005/8/layout/chevron1"/>
    <dgm:cxn modelId="{F44747DA-FB67-44BA-AFEA-C440CFA31D16}" srcId="{87DE700D-3616-4A52-A83D-6DE6B8E913A1}" destId="{D65CABC2-3EBA-4EF5-B923-E00A60DE10CB}" srcOrd="2" destOrd="0" parTransId="{701BD0EC-8821-4A0D-98D6-4C710433BB02}" sibTransId="{18484169-63F3-42B7-873B-B27FE2DC0D06}"/>
    <dgm:cxn modelId="{A064570C-C58D-4A98-AFCD-7155BCC69DC8}" type="presOf" srcId="{319FCEC6-1D03-46AA-AC73-65D4D21AC67A}" destId="{3958F4C2-2707-4EBA-9155-AF8216814F9C}" srcOrd="0" destOrd="0" presId="urn:microsoft.com/office/officeart/2005/8/layout/chevron1"/>
    <dgm:cxn modelId="{595A4843-6A24-48EF-A245-EB9AFA32C2DE}" type="presParOf" srcId="{B8563D80-7205-4CA0-9AFD-BEE3CFB81FE5}" destId="{B94B88EA-7DE0-4724-9CDB-1E833980563F}" srcOrd="0" destOrd="0" presId="urn:microsoft.com/office/officeart/2005/8/layout/chevron1"/>
    <dgm:cxn modelId="{47A0BEA1-24F5-4349-AF5B-FA4EFA7F56F4}" type="presParOf" srcId="{B8563D80-7205-4CA0-9AFD-BEE3CFB81FE5}" destId="{FF6467B7-E2E0-4303-B932-E0512F2B90E9}" srcOrd="1" destOrd="0" presId="urn:microsoft.com/office/officeart/2005/8/layout/chevron1"/>
    <dgm:cxn modelId="{BF4C8249-587A-4DEA-A4C2-A3EE7FCD48F4}" type="presParOf" srcId="{B8563D80-7205-4CA0-9AFD-BEE3CFB81FE5}" destId="{3958F4C2-2707-4EBA-9155-AF8216814F9C}" srcOrd="2" destOrd="0" presId="urn:microsoft.com/office/officeart/2005/8/layout/chevron1"/>
    <dgm:cxn modelId="{9B383358-88BF-4D63-B117-C83944F22CE5}" type="presParOf" srcId="{B8563D80-7205-4CA0-9AFD-BEE3CFB81FE5}" destId="{F15DACCD-2FD4-4118-AA8C-831105EB6D2E}" srcOrd="3" destOrd="0" presId="urn:microsoft.com/office/officeart/2005/8/layout/chevron1"/>
    <dgm:cxn modelId="{42655A28-CDCA-48CF-83F7-1CF900D313FF}" type="presParOf" srcId="{B8563D80-7205-4CA0-9AFD-BEE3CFB81FE5}" destId="{4AA702E1-CE85-4BF8-839B-FB6E21FD95FF}" srcOrd="4" destOrd="0" presId="urn:microsoft.com/office/officeart/2005/8/layout/chevron1"/>
    <dgm:cxn modelId="{D125C015-67CA-4F0B-AADB-C0D83B9F1734}" type="presParOf" srcId="{B8563D80-7205-4CA0-9AFD-BEE3CFB81FE5}" destId="{B0CA7343-C1C2-46AE-A4E9-B3BCFD33E5FA}" srcOrd="5" destOrd="0" presId="urn:microsoft.com/office/officeart/2005/8/layout/chevron1"/>
    <dgm:cxn modelId="{818A894A-5F5C-4260-8617-68E4708A9A75}" type="presParOf" srcId="{B8563D80-7205-4CA0-9AFD-BEE3CFB81FE5}" destId="{D77E270F-907F-4864-8FFF-FB21954607D9}" srcOrd="6" destOrd="0" presId="urn:microsoft.com/office/officeart/2005/8/layout/chevron1"/>
    <dgm:cxn modelId="{38FFCBFF-7913-4E1A-B69E-1FE02EE17D32}" type="presParOf" srcId="{B8563D80-7205-4CA0-9AFD-BEE3CFB81FE5}" destId="{10D29201-FE43-4783-A5E5-9A1132F98BC5}" srcOrd="7" destOrd="0" presId="urn:microsoft.com/office/officeart/2005/8/layout/chevron1"/>
    <dgm:cxn modelId="{9DCD23CA-8D59-4669-B3C6-4CDD0FBD9215}" type="presParOf" srcId="{B8563D80-7205-4CA0-9AFD-BEE3CFB81FE5}" destId="{F1E12BEA-CAD1-43F2-AD94-7F2F463E92BB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87DE700D-3616-4A52-A83D-6DE6B8E913A1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>
        <a:scene3d>
          <a:camera prst="perspectiveFront"/>
          <a:lightRig rig="threePt" dir="t"/>
        </a:scene3d>
      </dgm:spPr>
    </dgm:pt>
    <dgm:pt modelId="{D65CABC2-3EBA-4EF5-B923-E00A60DE10CB}">
      <dgm:prSet phldrT="[Texte]"/>
      <dgm:spPr>
        <a:sp3d>
          <a:bevelT prst="convex"/>
        </a:sp3d>
      </dgm:spPr>
      <dgm:t>
        <a:bodyPr/>
        <a:lstStyle/>
        <a:p>
          <a:endParaRPr lang="fr-FR"/>
        </a:p>
      </dgm:t>
    </dgm:pt>
    <dgm:pt modelId="{701BD0EC-8821-4A0D-98D6-4C710433BB02}" type="parTrans" cxnId="{F44747DA-FB67-44BA-AFEA-C440CFA31D16}">
      <dgm:prSet/>
      <dgm:spPr/>
      <dgm:t>
        <a:bodyPr/>
        <a:lstStyle/>
        <a:p>
          <a:endParaRPr lang="fr-FR"/>
        </a:p>
      </dgm:t>
    </dgm:pt>
    <dgm:pt modelId="{18484169-63F3-42B7-873B-B27FE2DC0D06}" type="sibTrans" cxnId="{F44747DA-FB67-44BA-AFEA-C440CFA31D16}">
      <dgm:prSet/>
      <dgm:spPr/>
      <dgm:t>
        <a:bodyPr/>
        <a:lstStyle/>
        <a:p>
          <a:endParaRPr lang="fr-FR"/>
        </a:p>
      </dgm:t>
    </dgm:pt>
    <dgm:pt modelId="{E4107320-77B4-45DA-812C-569AB927B950}">
      <dgm:prSet phldrT="[Texte]"/>
      <dgm:spPr>
        <a:solidFill>
          <a:srgbClr val="FFC000"/>
        </a:solidFill>
        <a:sp3d>
          <a:bevelT prst="convex"/>
        </a:sp3d>
      </dgm:spPr>
      <dgm:t>
        <a:bodyPr/>
        <a:lstStyle/>
        <a:p>
          <a:endParaRPr lang="fr-FR" dirty="0" smtClean="0"/>
        </a:p>
        <a:p>
          <a:endParaRPr lang="fr-FR" dirty="0"/>
        </a:p>
      </dgm:t>
    </dgm:pt>
    <dgm:pt modelId="{2C6B39BF-564B-4D4D-90AC-3C9AC43FCCF2}" type="parTrans" cxnId="{0993E911-70AF-4191-870A-4F0249B478F2}">
      <dgm:prSet/>
      <dgm:spPr/>
      <dgm:t>
        <a:bodyPr/>
        <a:lstStyle/>
        <a:p>
          <a:endParaRPr lang="fr-FR"/>
        </a:p>
      </dgm:t>
    </dgm:pt>
    <dgm:pt modelId="{65740F20-B127-44A8-B8EA-09716E5F2CEA}" type="sibTrans" cxnId="{0993E911-70AF-4191-870A-4F0249B478F2}">
      <dgm:prSet/>
      <dgm:spPr/>
      <dgm:t>
        <a:bodyPr/>
        <a:lstStyle/>
        <a:p>
          <a:endParaRPr lang="fr-FR"/>
        </a:p>
      </dgm:t>
    </dgm:pt>
    <dgm:pt modelId="{319FCEC6-1D03-46AA-AC73-65D4D21AC67A}">
      <dgm:prSet phldrT="[Texte]"/>
      <dgm:spPr>
        <a:sp3d>
          <a:bevelT prst="convex"/>
        </a:sp3d>
      </dgm:spPr>
      <dgm:t>
        <a:bodyPr/>
        <a:lstStyle/>
        <a:p>
          <a:endParaRPr lang="fr-FR" dirty="0" smtClean="0"/>
        </a:p>
        <a:p>
          <a:endParaRPr lang="fr-FR" dirty="0"/>
        </a:p>
      </dgm:t>
    </dgm:pt>
    <dgm:pt modelId="{F72E96C3-79A6-4C37-86D4-880AF74DD814}" type="parTrans" cxnId="{B8BD55BE-348E-4883-A279-EBF6378710B8}">
      <dgm:prSet/>
      <dgm:spPr/>
      <dgm:t>
        <a:bodyPr/>
        <a:lstStyle/>
        <a:p>
          <a:endParaRPr lang="fr-FR"/>
        </a:p>
      </dgm:t>
    </dgm:pt>
    <dgm:pt modelId="{E7BB6056-185D-428C-AE8A-FBA623B7D150}" type="sibTrans" cxnId="{B8BD55BE-348E-4883-A279-EBF6378710B8}">
      <dgm:prSet/>
      <dgm:spPr/>
      <dgm:t>
        <a:bodyPr/>
        <a:lstStyle/>
        <a:p>
          <a:endParaRPr lang="fr-FR"/>
        </a:p>
      </dgm:t>
    </dgm:pt>
    <dgm:pt modelId="{5F719BF6-76B2-4296-B944-1AB02AC7A48B}">
      <dgm:prSet phldrT="[Texte]"/>
      <dgm:spPr>
        <a:solidFill>
          <a:srgbClr val="8D8D8D"/>
        </a:solidFill>
        <a:sp3d>
          <a:bevelT prst="convex"/>
        </a:sp3d>
      </dgm:spPr>
      <dgm:t>
        <a:bodyPr/>
        <a:lstStyle/>
        <a:p>
          <a:endParaRPr lang="fr-FR"/>
        </a:p>
      </dgm:t>
    </dgm:pt>
    <dgm:pt modelId="{9CBF8C3C-27D8-4477-97E0-4C8DD120334A}" type="parTrans" cxnId="{8D106E75-240F-4417-92AA-B32F9622D728}">
      <dgm:prSet/>
      <dgm:spPr/>
      <dgm:t>
        <a:bodyPr/>
        <a:lstStyle/>
        <a:p>
          <a:endParaRPr lang="fr-FR"/>
        </a:p>
      </dgm:t>
    </dgm:pt>
    <dgm:pt modelId="{9EBA6B0F-9C22-4C25-B7F9-D1CCFF2E1259}" type="sibTrans" cxnId="{8D106E75-240F-4417-92AA-B32F9622D728}">
      <dgm:prSet/>
      <dgm:spPr/>
      <dgm:t>
        <a:bodyPr/>
        <a:lstStyle/>
        <a:p>
          <a:endParaRPr lang="fr-FR"/>
        </a:p>
      </dgm:t>
    </dgm:pt>
    <dgm:pt modelId="{05A2AA31-6B18-4B0D-804F-2A40A503EC82}">
      <dgm:prSet phldrT="[Texte]"/>
      <dgm:spPr>
        <a:sp3d>
          <a:bevelT prst="convex"/>
        </a:sp3d>
      </dgm:spPr>
      <dgm:t>
        <a:bodyPr/>
        <a:lstStyle/>
        <a:p>
          <a:endParaRPr lang="fr-FR"/>
        </a:p>
      </dgm:t>
    </dgm:pt>
    <dgm:pt modelId="{4883E0F7-3FF2-44F5-8DB0-FE1E191A51AA}" type="parTrans" cxnId="{FF0ACC55-CACB-4AF4-A48C-070DE32E6A85}">
      <dgm:prSet/>
      <dgm:spPr/>
      <dgm:t>
        <a:bodyPr/>
        <a:lstStyle/>
        <a:p>
          <a:endParaRPr lang="fr-FR"/>
        </a:p>
      </dgm:t>
    </dgm:pt>
    <dgm:pt modelId="{D690C9E3-2A73-4C05-B446-F2527CB2C09F}" type="sibTrans" cxnId="{FF0ACC55-CACB-4AF4-A48C-070DE32E6A85}">
      <dgm:prSet/>
      <dgm:spPr/>
      <dgm:t>
        <a:bodyPr/>
        <a:lstStyle/>
        <a:p>
          <a:endParaRPr lang="fr-FR"/>
        </a:p>
      </dgm:t>
    </dgm:pt>
    <dgm:pt modelId="{B8563D80-7205-4CA0-9AFD-BEE3CFB81FE5}" type="pres">
      <dgm:prSet presAssocID="{87DE700D-3616-4A52-A83D-6DE6B8E913A1}" presName="Name0" presStyleCnt="0">
        <dgm:presLayoutVars>
          <dgm:dir/>
          <dgm:animLvl val="lvl"/>
          <dgm:resizeHandles val="exact"/>
        </dgm:presLayoutVars>
      </dgm:prSet>
      <dgm:spPr/>
    </dgm:pt>
    <dgm:pt modelId="{B94B88EA-7DE0-4724-9CDB-1E833980563F}" type="pres">
      <dgm:prSet presAssocID="{E4107320-77B4-45DA-812C-569AB927B950}" presName="parTxOnly" presStyleLbl="node1" presStyleIdx="0" presStyleCnt="5" custAng="16200000" custLinFactX="-20112" custLinFactY="97454" custLinFactNeighborX="-100000" custLinFactNeighborY="10000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F6467B7-E2E0-4303-B932-E0512F2B90E9}" type="pres">
      <dgm:prSet presAssocID="{65740F20-B127-44A8-B8EA-09716E5F2CEA}" presName="parTxOnlySpace" presStyleCnt="0"/>
      <dgm:spPr>
        <a:sp3d>
          <a:bevelT prst="convex"/>
        </a:sp3d>
      </dgm:spPr>
    </dgm:pt>
    <dgm:pt modelId="{3958F4C2-2707-4EBA-9155-AF8216814F9C}" type="pres">
      <dgm:prSet presAssocID="{319FCEC6-1D03-46AA-AC73-65D4D21AC67A}" presName="parTxOnly" presStyleLbl="node1" presStyleIdx="1" presStyleCnt="5" custAng="16200000" custLinFactX="-100112" custLinFactNeighborX="-200000" custLinFactNeighborY="-337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15DACCD-2FD4-4118-AA8C-831105EB6D2E}" type="pres">
      <dgm:prSet presAssocID="{E7BB6056-185D-428C-AE8A-FBA623B7D150}" presName="parTxOnlySpace" presStyleCnt="0"/>
      <dgm:spPr>
        <a:sp3d>
          <a:bevelT prst="convex"/>
        </a:sp3d>
      </dgm:spPr>
    </dgm:pt>
    <dgm:pt modelId="{4AA702E1-CE85-4BF8-839B-FB6E21FD95FF}" type="pres">
      <dgm:prSet presAssocID="{D65CABC2-3EBA-4EF5-B923-E00A60DE10CB}" presName="parTxOnly" presStyleLbl="node1" presStyleIdx="2" presStyleCnt="5" custAng="16200000" custLinFactX="-190112" custLinFactY="-100000" custLinFactNeighborX="-200000" custLinFactNeighborY="-10419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B0CA7343-C1C2-46AE-A4E9-B3BCFD33E5FA}" type="pres">
      <dgm:prSet presAssocID="{18484169-63F3-42B7-873B-B27FE2DC0D06}" presName="parTxOnlySpace" presStyleCnt="0"/>
      <dgm:spPr>
        <a:sp3d>
          <a:bevelT prst="convex"/>
        </a:sp3d>
      </dgm:spPr>
    </dgm:pt>
    <dgm:pt modelId="{D77E270F-907F-4864-8FFF-FB21954607D9}" type="pres">
      <dgm:prSet presAssocID="{5F719BF6-76B2-4296-B944-1AB02AC7A48B}" presName="parTxOnly" presStyleLbl="node1" presStyleIdx="3" presStyleCnt="5" custAng="16200000" custLinFactX="-342052" custLinFactY="200000" custLinFactNeighborX="-400000" custLinFactNeighborY="28839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0D29201-FE43-4783-A5E5-9A1132F98BC5}" type="pres">
      <dgm:prSet presAssocID="{9EBA6B0F-9C22-4C25-B7F9-D1CCFF2E1259}" presName="parTxOnlySpace" presStyleCnt="0"/>
      <dgm:spPr>
        <a:sp3d>
          <a:bevelT prst="convex"/>
        </a:sp3d>
      </dgm:spPr>
    </dgm:pt>
    <dgm:pt modelId="{F1E12BEA-CAD1-43F2-AD94-7F2F463E92BB}" type="pres">
      <dgm:prSet presAssocID="{05A2AA31-6B18-4B0D-804F-2A40A503EC82}" presName="parTxOnly" presStyleLbl="node1" presStyleIdx="4" presStyleCnt="5" custAng="16200000" custLinFactX="-350112" custLinFactY="-200000" custLinFactNeighborX="-400000" custLinFactNeighborY="-23591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9F2CFB17-C897-43DF-BB13-21CFBA61AB28}" type="presOf" srcId="{5F719BF6-76B2-4296-B944-1AB02AC7A48B}" destId="{D77E270F-907F-4864-8FFF-FB21954607D9}" srcOrd="0" destOrd="0" presId="urn:microsoft.com/office/officeart/2005/8/layout/chevron1"/>
    <dgm:cxn modelId="{FAACD212-8821-477D-9DCF-9433F610AD60}" type="presOf" srcId="{D65CABC2-3EBA-4EF5-B923-E00A60DE10CB}" destId="{4AA702E1-CE85-4BF8-839B-FB6E21FD95FF}" srcOrd="0" destOrd="0" presId="urn:microsoft.com/office/officeart/2005/8/layout/chevron1"/>
    <dgm:cxn modelId="{8D106E75-240F-4417-92AA-B32F9622D728}" srcId="{87DE700D-3616-4A52-A83D-6DE6B8E913A1}" destId="{5F719BF6-76B2-4296-B944-1AB02AC7A48B}" srcOrd="3" destOrd="0" parTransId="{9CBF8C3C-27D8-4477-97E0-4C8DD120334A}" sibTransId="{9EBA6B0F-9C22-4C25-B7F9-D1CCFF2E1259}"/>
    <dgm:cxn modelId="{51C30D64-FB45-4A03-A2C8-D46D11CAD4B4}" type="presOf" srcId="{05A2AA31-6B18-4B0D-804F-2A40A503EC82}" destId="{F1E12BEA-CAD1-43F2-AD94-7F2F463E92BB}" srcOrd="0" destOrd="0" presId="urn:microsoft.com/office/officeart/2005/8/layout/chevron1"/>
    <dgm:cxn modelId="{812F1B0A-914D-4873-BA2A-C977D34DDBF8}" type="presOf" srcId="{87DE700D-3616-4A52-A83D-6DE6B8E913A1}" destId="{B8563D80-7205-4CA0-9AFD-BEE3CFB81FE5}" srcOrd="0" destOrd="0" presId="urn:microsoft.com/office/officeart/2005/8/layout/chevron1"/>
    <dgm:cxn modelId="{FF0ACC55-CACB-4AF4-A48C-070DE32E6A85}" srcId="{87DE700D-3616-4A52-A83D-6DE6B8E913A1}" destId="{05A2AA31-6B18-4B0D-804F-2A40A503EC82}" srcOrd="4" destOrd="0" parTransId="{4883E0F7-3FF2-44F5-8DB0-FE1E191A51AA}" sibTransId="{D690C9E3-2A73-4C05-B446-F2527CB2C09F}"/>
    <dgm:cxn modelId="{0993E911-70AF-4191-870A-4F0249B478F2}" srcId="{87DE700D-3616-4A52-A83D-6DE6B8E913A1}" destId="{E4107320-77B4-45DA-812C-569AB927B950}" srcOrd="0" destOrd="0" parTransId="{2C6B39BF-564B-4D4D-90AC-3C9AC43FCCF2}" sibTransId="{65740F20-B127-44A8-B8EA-09716E5F2CEA}"/>
    <dgm:cxn modelId="{B8BD55BE-348E-4883-A279-EBF6378710B8}" srcId="{87DE700D-3616-4A52-A83D-6DE6B8E913A1}" destId="{319FCEC6-1D03-46AA-AC73-65D4D21AC67A}" srcOrd="1" destOrd="0" parTransId="{F72E96C3-79A6-4C37-86D4-880AF74DD814}" sibTransId="{E7BB6056-185D-428C-AE8A-FBA623B7D150}"/>
    <dgm:cxn modelId="{5CF20ECD-0307-4885-B5E7-368C18A78125}" type="presOf" srcId="{E4107320-77B4-45DA-812C-569AB927B950}" destId="{B94B88EA-7DE0-4724-9CDB-1E833980563F}" srcOrd="0" destOrd="0" presId="urn:microsoft.com/office/officeart/2005/8/layout/chevron1"/>
    <dgm:cxn modelId="{F44747DA-FB67-44BA-AFEA-C440CFA31D16}" srcId="{87DE700D-3616-4A52-A83D-6DE6B8E913A1}" destId="{D65CABC2-3EBA-4EF5-B923-E00A60DE10CB}" srcOrd="2" destOrd="0" parTransId="{701BD0EC-8821-4A0D-98D6-4C710433BB02}" sibTransId="{18484169-63F3-42B7-873B-B27FE2DC0D06}"/>
    <dgm:cxn modelId="{A064570C-C58D-4A98-AFCD-7155BCC69DC8}" type="presOf" srcId="{319FCEC6-1D03-46AA-AC73-65D4D21AC67A}" destId="{3958F4C2-2707-4EBA-9155-AF8216814F9C}" srcOrd="0" destOrd="0" presId="urn:microsoft.com/office/officeart/2005/8/layout/chevron1"/>
    <dgm:cxn modelId="{595A4843-6A24-48EF-A245-EB9AFA32C2DE}" type="presParOf" srcId="{B8563D80-7205-4CA0-9AFD-BEE3CFB81FE5}" destId="{B94B88EA-7DE0-4724-9CDB-1E833980563F}" srcOrd="0" destOrd="0" presId="urn:microsoft.com/office/officeart/2005/8/layout/chevron1"/>
    <dgm:cxn modelId="{47A0BEA1-24F5-4349-AF5B-FA4EFA7F56F4}" type="presParOf" srcId="{B8563D80-7205-4CA0-9AFD-BEE3CFB81FE5}" destId="{FF6467B7-E2E0-4303-B932-E0512F2B90E9}" srcOrd="1" destOrd="0" presId="urn:microsoft.com/office/officeart/2005/8/layout/chevron1"/>
    <dgm:cxn modelId="{BF4C8249-587A-4DEA-A4C2-A3EE7FCD48F4}" type="presParOf" srcId="{B8563D80-7205-4CA0-9AFD-BEE3CFB81FE5}" destId="{3958F4C2-2707-4EBA-9155-AF8216814F9C}" srcOrd="2" destOrd="0" presId="urn:microsoft.com/office/officeart/2005/8/layout/chevron1"/>
    <dgm:cxn modelId="{9B383358-88BF-4D63-B117-C83944F22CE5}" type="presParOf" srcId="{B8563D80-7205-4CA0-9AFD-BEE3CFB81FE5}" destId="{F15DACCD-2FD4-4118-AA8C-831105EB6D2E}" srcOrd="3" destOrd="0" presId="urn:microsoft.com/office/officeart/2005/8/layout/chevron1"/>
    <dgm:cxn modelId="{42655A28-CDCA-48CF-83F7-1CF900D313FF}" type="presParOf" srcId="{B8563D80-7205-4CA0-9AFD-BEE3CFB81FE5}" destId="{4AA702E1-CE85-4BF8-839B-FB6E21FD95FF}" srcOrd="4" destOrd="0" presId="urn:microsoft.com/office/officeart/2005/8/layout/chevron1"/>
    <dgm:cxn modelId="{D125C015-67CA-4F0B-AADB-C0D83B9F1734}" type="presParOf" srcId="{B8563D80-7205-4CA0-9AFD-BEE3CFB81FE5}" destId="{B0CA7343-C1C2-46AE-A4E9-B3BCFD33E5FA}" srcOrd="5" destOrd="0" presId="urn:microsoft.com/office/officeart/2005/8/layout/chevron1"/>
    <dgm:cxn modelId="{818A894A-5F5C-4260-8617-68E4708A9A75}" type="presParOf" srcId="{B8563D80-7205-4CA0-9AFD-BEE3CFB81FE5}" destId="{D77E270F-907F-4864-8FFF-FB21954607D9}" srcOrd="6" destOrd="0" presId="urn:microsoft.com/office/officeart/2005/8/layout/chevron1"/>
    <dgm:cxn modelId="{38FFCBFF-7913-4E1A-B69E-1FE02EE17D32}" type="presParOf" srcId="{B8563D80-7205-4CA0-9AFD-BEE3CFB81FE5}" destId="{10D29201-FE43-4783-A5E5-9A1132F98BC5}" srcOrd="7" destOrd="0" presId="urn:microsoft.com/office/officeart/2005/8/layout/chevron1"/>
    <dgm:cxn modelId="{9DCD23CA-8D59-4669-B3C6-4CDD0FBD9215}" type="presParOf" srcId="{B8563D80-7205-4CA0-9AFD-BEE3CFB81FE5}" destId="{F1E12BEA-CAD1-43F2-AD94-7F2F463E92BB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7DE700D-3616-4A52-A83D-6DE6B8E913A1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>
        <a:scene3d>
          <a:camera prst="perspectiveFront"/>
          <a:lightRig rig="threePt" dir="t"/>
        </a:scene3d>
      </dgm:spPr>
    </dgm:pt>
    <dgm:pt modelId="{D65CABC2-3EBA-4EF5-B923-E00A60DE10CB}">
      <dgm:prSet phldrT="[Texte]"/>
      <dgm:spPr>
        <a:sp3d>
          <a:bevelT prst="convex"/>
        </a:sp3d>
      </dgm:spPr>
      <dgm:t>
        <a:bodyPr/>
        <a:lstStyle/>
        <a:p>
          <a:endParaRPr lang="fr-FR"/>
        </a:p>
      </dgm:t>
    </dgm:pt>
    <dgm:pt modelId="{701BD0EC-8821-4A0D-98D6-4C710433BB02}" type="parTrans" cxnId="{F44747DA-FB67-44BA-AFEA-C440CFA31D16}">
      <dgm:prSet/>
      <dgm:spPr/>
      <dgm:t>
        <a:bodyPr/>
        <a:lstStyle/>
        <a:p>
          <a:endParaRPr lang="fr-FR"/>
        </a:p>
      </dgm:t>
    </dgm:pt>
    <dgm:pt modelId="{18484169-63F3-42B7-873B-B27FE2DC0D06}" type="sibTrans" cxnId="{F44747DA-FB67-44BA-AFEA-C440CFA31D16}">
      <dgm:prSet/>
      <dgm:spPr/>
      <dgm:t>
        <a:bodyPr/>
        <a:lstStyle/>
        <a:p>
          <a:endParaRPr lang="fr-FR"/>
        </a:p>
      </dgm:t>
    </dgm:pt>
    <dgm:pt modelId="{E4107320-77B4-45DA-812C-569AB927B950}">
      <dgm:prSet phldrT="[Texte]"/>
      <dgm:spPr>
        <a:sp3d>
          <a:bevelT prst="convex"/>
        </a:sp3d>
      </dgm:spPr>
      <dgm:t>
        <a:bodyPr/>
        <a:lstStyle/>
        <a:p>
          <a:endParaRPr lang="fr-FR" dirty="0" smtClean="0"/>
        </a:p>
        <a:p>
          <a:endParaRPr lang="fr-FR" dirty="0"/>
        </a:p>
      </dgm:t>
    </dgm:pt>
    <dgm:pt modelId="{2C6B39BF-564B-4D4D-90AC-3C9AC43FCCF2}" type="parTrans" cxnId="{0993E911-70AF-4191-870A-4F0249B478F2}">
      <dgm:prSet/>
      <dgm:spPr/>
      <dgm:t>
        <a:bodyPr/>
        <a:lstStyle/>
        <a:p>
          <a:endParaRPr lang="fr-FR"/>
        </a:p>
      </dgm:t>
    </dgm:pt>
    <dgm:pt modelId="{65740F20-B127-44A8-B8EA-09716E5F2CEA}" type="sibTrans" cxnId="{0993E911-70AF-4191-870A-4F0249B478F2}">
      <dgm:prSet/>
      <dgm:spPr/>
      <dgm:t>
        <a:bodyPr/>
        <a:lstStyle/>
        <a:p>
          <a:endParaRPr lang="fr-FR"/>
        </a:p>
      </dgm:t>
    </dgm:pt>
    <dgm:pt modelId="{319FCEC6-1D03-46AA-AC73-65D4D21AC67A}">
      <dgm:prSet phldrT="[Texte]"/>
      <dgm:spPr>
        <a:sp3d>
          <a:bevelT prst="convex"/>
        </a:sp3d>
      </dgm:spPr>
      <dgm:t>
        <a:bodyPr/>
        <a:lstStyle/>
        <a:p>
          <a:endParaRPr lang="fr-FR" dirty="0" smtClean="0"/>
        </a:p>
        <a:p>
          <a:endParaRPr lang="fr-FR" dirty="0"/>
        </a:p>
      </dgm:t>
    </dgm:pt>
    <dgm:pt modelId="{F72E96C3-79A6-4C37-86D4-880AF74DD814}" type="parTrans" cxnId="{B8BD55BE-348E-4883-A279-EBF6378710B8}">
      <dgm:prSet/>
      <dgm:spPr/>
      <dgm:t>
        <a:bodyPr/>
        <a:lstStyle/>
        <a:p>
          <a:endParaRPr lang="fr-FR"/>
        </a:p>
      </dgm:t>
    </dgm:pt>
    <dgm:pt modelId="{E7BB6056-185D-428C-AE8A-FBA623B7D150}" type="sibTrans" cxnId="{B8BD55BE-348E-4883-A279-EBF6378710B8}">
      <dgm:prSet/>
      <dgm:spPr/>
      <dgm:t>
        <a:bodyPr/>
        <a:lstStyle/>
        <a:p>
          <a:endParaRPr lang="fr-FR"/>
        </a:p>
      </dgm:t>
    </dgm:pt>
    <dgm:pt modelId="{5F719BF6-76B2-4296-B944-1AB02AC7A48B}">
      <dgm:prSet phldrT="[Texte]"/>
      <dgm:spPr>
        <a:solidFill>
          <a:srgbClr val="FFC000"/>
        </a:solidFill>
        <a:sp3d>
          <a:bevelT prst="convex"/>
        </a:sp3d>
      </dgm:spPr>
      <dgm:t>
        <a:bodyPr/>
        <a:lstStyle/>
        <a:p>
          <a:endParaRPr lang="fr-FR"/>
        </a:p>
      </dgm:t>
    </dgm:pt>
    <dgm:pt modelId="{9CBF8C3C-27D8-4477-97E0-4C8DD120334A}" type="parTrans" cxnId="{8D106E75-240F-4417-92AA-B32F9622D728}">
      <dgm:prSet/>
      <dgm:spPr/>
      <dgm:t>
        <a:bodyPr/>
        <a:lstStyle/>
        <a:p>
          <a:endParaRPr lang="fr-FR"/>
        </a:p>
      </dgm:t>
    </dgm:pt>
    <dgm:pt modelId="{9EBA6B0F-9C22-4C25-B7F9-D1CCFF2E1259}" type="sibTrans" cxnId="{8D106E75-240F-4417-92AA-B32F9622D728}">
      <dgm:prSet/>
      <dgm:spPr/>
      <dgm:t>
        <a:bodyPr/>
        <a:lstStyle/>
        <a:p>
          <a:endParaRPr lang="fr-FR"/>
        </a:p>
      </dgm:t>
    </dgm:pt>
    <dgm:pt modelId="{05A2AA31-6B18-4B0D-804F-2A40A503EC82}">
      <dgm:prSet phldrT="[Texte]"/>
      <dgm:spPr>
        <a:sp3d>
          <a:bevelT prst="convex"/>
        </a:sp3d>
      </dgm:spPr>
      <dgm:t>
        <a:bodyPr/>
        <a:lstStyle/>
        <a:p>
          <a:endParaRPr lang="fr-FR"/>
        </a:p>
      </dgm:t>
    </dgm:pt>
    <dgm:pt modelId="{4883E0F7-3FF2-44F5-8DB0-FE1E191A51AA}" type="parTrans" cxnId="{FF0ACC55-CACB-4AF4-A48C-070DE32E6A85}">
      <dgm:prSet/>
      <dgm:spPr/>
      <dgm:t>
        <a:bodyPr/>
        <a:lstStyle/>
        <a:p>
          <a:endParaRPr lang="fr-FR"/>
        </a:p>
      </dgm:t>
    </dgm:pt>
    <dgm:pt modelId="{D690C9E3-2A73-4C05-B446-F2527CB2C09F}" type="sibTrans" cxnId="{FF0ACC55-CACB-4AF4-A48C-070DE32E6A85}">
      <dgm:prSet/>
      <dgm:spPr/>
      <dgm:t>
        <a:bodyPr/>
        <a:lstStyle/>
        <a:p>
          <a:endParaRPr lang="fr-FR"/>
        </a:p>
      </dgm:t>
    </dgm:pt>
    <dgm:pt modelId="{B8563D80-7205-4CA0-9AFD-BEE3CFB81FE5}" type="pres">
      <dgm:prSet presAssocID="{87DE700D-3616-4A52-A83D-6DE6B8E913A1}" presName="Name0" presStyleCnt="0">
        <dgm:presLayoutVars>
          <dgm:dir/>
          <dgm:animLvl val="lvl"/>
          <dgm:resizeHandles val="exact"/>
        </dgm:presLayoutVars>
      </dgm:prSet>
      <dgm:spPr/>
    </dgm:pt>
    <dgm:pt modelId="{B94B88EA-7DE0-4724-9CDB-1E833980563F}" type="pres">
      <dgm:prSet presAssocID="{E4107320-77B4-45DA-812C-569AB927B950}" presName="parTxOnly" presStyleLbl="node1" presStyleIdx="0" presStyleCnt="5" custAng="16200000" custLinFactX="-20112" custLinFactY="97454" custLinFactNeighborX="-100000" custLinFactNeighborY="10000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F6467B7-E2E0-4303-B932-E0512F2B90E9}" type="pres">
      <dgm:prSet presAssocID="{65740F20-B127-44A8-B8EA-09716E5F2CEA}" presName="parTxOnlySpace" presStyleCnt="0"/>
      <dgm:spPr>
        <a:sp3d>
          <a:bevelT prst="convex"/>
        </a:sp3d>
      </dgm:spPr>
    </dgm:pt>
    <dgm:pt modelId="{3958F4C2-2707-4EBA-9155-AF8216814F9C}" type="pres">
      <dgm:prSet presAssocID="{319FCEC6-1D03-46AA-AC73-65D4D21AC67A}" presName="parTxOnly" presStyleLbl="node1" presStyleIdx="1" presStyleCnt="5" custAng="16200000" custLinFactX="-100112" custLinFactNeighborX="-200000" custLinFactNeighborY="-337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15DACCD-2FD4-4118-AA8C-831105EB6D2E}" type="pres">
      <dgm:prSet presAssocID="{E7BB6056-185D-428C-AE8A-FBA623B7D150}" presName="parTxOnlySpace" presStyleCnt="0"/>
      <dgm:spPr>
        <a:sp3d>
          <a:bevelT prst="convex"/>
        </a:sp3d>
      </dgm:spPr>
    </dgm:pt>
    <dgm:pt modelId="{4AA702E1-CE85-4BF8-839B-FB6E21FD95FF}" type="pres">
      <dgm:prSet presAssocID="{D65CABC2-3EBA-4EF5-B923-E00A60DE10CB}" presName="parTxOnly" presStyleLbl="node1" presStyleIdx="2" presStyleCnt="5" custAng="16200000" custLinFactX="-190112" custLinFactY="-100000" custLinFactNeighborX="-200000" custLinFactNeighborY="-10419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B0CA7343-C1C2-46AE-A4E9-B3BCFD33E5FA}" type="pres">
      <dgm:prSet presAssocID="{18484169-63F3-42B7-873B-B27FE2DC0D06}" presName="parTxOnlySpace" presStyleCnt="0"/>
      <dgm:spPr>
        <a:sp3d>
          <a:bevelT prst="convex"/>
        </a:sp3d>
      </dgm:spPr>
    </dgm:pt>
    <dgm:pt modelId="{D77E270F-907F-4864-8FFF-FB21954607D9}" type="pres">
      <dgm:prSet presAssocID="{5F719BF6-76B2-4296-B944-1AB02AC7A48B}" presName="parTxOnly" presStyleLbl="node1" presStyleIdx="3" presStyleCnt="5" custAng="16200000" custLinFactX="-342052" custLinFactY="200000" custLinFactNeighborX="-400000" custLinFactNeighborY="28839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0D29201-FE43-4783-A5E5-9A1132F98BC5}" type="pres">
      <dgm:prSet presAssocID="{9EBA6B0F-9C22-4C25-B7F9-D1CCFF2E1259}" presName="parTxOnlySpace" presStyleCnt="0"/>
      <dgm:spPr>
        <a:sp3d>
          <a:bevelT prst="convex"/>
        </a:sp3d>
      </dgm:spPr>
    </dgm:pt>
    <dgm:pt modelId="{F1E12BEA-CAD1-43F2-AD94-7F2F463E92BB}" type="pres">
      <dgm:prSet presAssocID="{05A2AA31-6B18-4B0D-804F-2A40A503EC82}" presName="parTxOnly" presStyleLbl="node1" presStyleIdx="4" presStyleCnt="5" custAng="16200000" custLinFactX="-350112" custLinFactY="-200000" custLinFactNeighborX="-400000" custLinFactNeighborY="-23591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9F2CFB17-C897-43DF-BB13-21CFBA61AB28}" type="presOf" srcId="{5F719BF6-76B2-4296-B944-1AB02AC7A48B}" destId="{D77E270F-907F-4864-8FFF-FB21954607D9}" srcOrd="0" destOrd="0" presId="urn:microsoft.com/office/officeart/2005/8/layout/chevron1"/>
    <dgm:cxn modelId="{FAACD212-8821-477D-9DCF-9433F610AD60}" type="presOf" srcId="{D65CABC2-3EBA-4EF5-B923-E00A60DE10CB}" destId="{4AA702E1-CE85-4BF8-839B-FB6E21FD95FF}" srcOrd="0" destOrd="0" presId="urn:microsoft.com/office/officeart/2005/8/layout/chevron1"/>
    <dgm:cxn modelId="{8D106E75-240F-4417-92AA-B32F9622D728}" srcId="{87DE700D-3616-4A52-A83D-6DE6B8E913A1}" destId="{5F719BF6-76B2-4296-B944-1AB02AC7A48B}" srcOrd="3" destOrd="0" parTransId="{9CBF8C3C-27D8-4477-97E0-4C8DD120334A}" sibTransId="{9EBA6B0F-9C22-4C25-B7F9-D1CCFF2E1259}"/>
    <dgm:cxn modelId="{51C30D64-FB45-4A03-A2C8-D46D11CAD4B4}" type="presOf" srcId="{05A2AA31-6B18-4B0D-804F-2A40A503EC82}" destId="{F1E12BEA-CAD1-43F2-AD94-7F2F463E92BB}" srcOrd="0" destOrd="0" presId="urn:microsoft.com/office/officeart/2005/8/layout/chevron1"/>
    <dgm:cxn modelId="{812F1B0A-914D-4873-BA2A-C977D34DDBF8}" type="presOf" srcId="{87DE700D-3616-4A52-A83D-6DE6B8E913A1}" destId="{B8563D80-7205-4CA0-9AFD-BEE3CFB81FE5}" srcOrd="0" destOrd="0" presId="urn:microsoft.com/office/officeart/2005/8/layout/chevron1"/>
    <dgm:cxn modelId="{FF0ACC55-CACB-4AF4-A48C-070DE32E6A85}" srcId="{87DE700D-3616-4A52-A83D-6DE6B8E913A1}" destId="{05A2AA31-6B18-4B0D-804F-2A40A503EC82}" srcOrd="4" destOrd="0" parTransId="{4883E0F7-3FF2-44F5-8DB0-FE1E191A51AA}" sibTransId="{D690C9E3-2A73-4C05-B446-F2527CB2C09F}"/>
    <dgm:cxn modelId="{0993E911-70AF-4191-870A-4F0249B478F2}" srcId="{87DE700D-3616-4A52-A83D-6DE6B8E913A1}" destId="{E4107320-77B4-45DA-812C-569AB927B950}" srcOrd="0" destOrd="0" parTransId="{2C6B39BF-564B-4D4D-90AC-3C9AC43FCCF2}" sibTransId="{65740F20-B127-44A8-B8EA-09716E5F2CEA}"/>
    <dgm:cxn modelId="{B8BD55BE-348E-4883-A279-EBF6378710B8}" srcId="{87DE700D-3616-4A52-A83D-6DE6B8E913A1}" destId="{319FCEC6-1D03-46AA-AC73-65D4D21AC67A}" srcOrd="1" destOrd="0" parTransId="{F72E96C3-79A6-4C37-86D4-880AF74DD814}" sibTransId="{E7BB6056-185D-428C-AE8A-FBA623B7D150}"/>
    <dgm:cxn modelId="{5CF20ECD-0307-4885-B5E7-368C18A78125}" type="presOf" srcId="{E4107320-77B4-45DA-812C-569AB927B950}" destId="{B94B88EA-7DE0-4724-9CDB-1E833980563F}" srcOrd="0" destOrd="0" presId="urn:microsoft.com/office/officeart/2005/8/layout/chevron1"/>
    <dgm:cxn modelId="{F44747DA-FB67-44BA-AFEA-C440CFA31D16}" srcId="{87DE700D-3616-4A52-A83D-6DE6B8E913A1}" destId="{D65CABC2-3EBA-4EF5-B923-E00A60DE10CB}" srcOrd="2" destOrd="0" parTransId="{701BD0EC-8821-4A0D-98D6-4C710433BB02}" sibTransId="{18484169-63F3-42B7-873B-B27FE2DC0D06}"/>
    <dgm:cxn modelId="{A064570C-C58D-4A98-AFCD-7155BCC69DC8}" type="presOf" srcId="{319FCEC6-1D03-46AA-AC73-65D4D21AC67A}" destId="{3958F4C2-2707-4EBA-9155-AF8216814F9C}" srcOrd="0" destOrd="0" presId="urn:microsoft.com/office/officeart/2005/8/layout/chevron1"/>
    <dgm:cxn modelId="{595A4843-6A24-48EF-A245-EB9AFA32C2DE}" type="presParOf" srcId="{B8563D80-7205-4CA0-9AFD-BEE3CFB81FE5}" destId="{B94B88EA-7DE0-4724-9CDB-1E833980563F}" srcOrd="0" destOrd="0" presId="urn:microsoft.com/office/officeart/2005/8/layout/chevron1"/>
    <dgm:cxn modelId="{47A0BEA1-24F5-4349-AF5B-FA4EFA7F56F4}" type="presParOf" srcId="{B8563D80-7205-4CA0-9AFD-BEE3CFB81FE5}" destId="{FF6467B7-E2E0-4303-B932-E0512F2B90E9}" srcOrd="1" destOrd="0" presId="urn:microsoft.com/office/officeart/2005/8/layout/chevron1"/>
    <dgm:cxn modelId="{BF4C8249-587A-4DEA-A4C2-A3EE7FCD48F4}" type="presParOf" srcId="{B8563D80-7205-4CA0-9AFD-BEE3CFB81FE5}" destId="{3958F4C2-2707-4EBA-9155-AF8216814F9C}" srcOrd="2" destOrd="0" presId="urn:microsoft.com/office/officeart/2005/8/layout/chevron1"/>
    <dgm:cxn modelId="{9B383358-88BF-4D63-B117-C83944F22CE5}" type="presParOf" srcId="{B8563D80-7205-4CA0-9AFD-BEE3CFB81FE5}" destId="{F15DACCD-2FD4-4118-AA8C-831105EB6D2E}" srcOrd="3" destOrd="0" presId="urn:microsoft.com/office/officeart/2005/8/layout/chevron1"/>
    <dgm:cxn modelId="{42655A28-CDCA-48CF-83F7-1CF900D313FF}" type="presParOf" srcId="{B8563D80-7205-4CA0-9AFD-BEE3CFB81FE5}" destId="{4AA702E1-CE85-4BF8-839B-FB6E21FD95FF}" srcOrd="4" destOrd="0" presId="urn:microsoft.com/office/officeart/2005/8/layout/chevron1"/>
    <dgm:cxn modelId="{D125C015-67CA-4F0B-AADB-C0D83B9F1734}" type="presParOf" srcId="{B8563D80-7205-4CA0-9AFD-BEE3CFB81FE5}" destId="{B0CA7343-C1C2-46AE-A4E9-B3BCFD33E5FA}" srcOrd="5" destOrd="0" presId="urn:microsoft.com/office/officeart/2005/8/layout/chevron1"/>
    <dgm:cxn modelId="{818A894A-5F5C-4260-8617-68E4708A9A75}" type="presParOf" srcId="{B8563D80-7205-4CA0-9AFD-BEE3CFB81FE5}" destId="{D77E270F-907F-4864-8FFF-FB21954607D9}" srcOrd="6" destOrd="0" presId="urn:microsoft.com/office/officeart/2005/8/layout/chevron1"/>
    <dgm:cxn modelId="{38FFCBFF-7913-4E1A-B69E-1FE02EE17D32}" type="presParOf" srcId="{B8563D80-7205-4CA0-9AFD-BEE3CFB81FE5}" destId="{10D29201-FE43-4783-A5E5-9A1132F98BC5}" srcOrd="7" destOrd="0" presId="urn:microsoft.com/office/officeart/2005/8/layout/chevron1"/>
    <dgm:cxn modelId="{9DCD23CA-8D59-4669-B3C6-4CDD0FBD9215}" type="presParOf" srcId="{B8563D80-7205-4CA0-9AFD-BEE3CFB81FE5}" destId="{F1E12BEA-CAD1-43F2-AD94-7F2F463E92BB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87DE700D-3616-4A52-A83D-6DE6B8E913A1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>
        <a:scene3d>
          <a:camera prst="perspectiveFront"/>
          <a:lightRig rig="threePt" dir="t"/>
        </a:scene3d>
      </dgm:spPr>
    </dgm:pt>
    <dgm:pt modelId="{D65CABC2-3EBA-4EF5-B923-E00A60DE10CB}">
      <dgm:prSet phldrT="[Texte]"/>
      <dgm:spPr>
        <a:sp3d>
          <a:bevelT prst="convex"/>
        </a:sp3d>
      </dgm:spPr>
      <dgm:t>
        <a:bodyPr/>
        <a:lstStyle/>
        <a:p>
          <a:endParaRPr lang="fr-FR"/>
        </a:p>
      </dgm:t>
    </dgm:pt>
    <dgm:pt modelId="{701BD0EC-8821-4A0D-98D6-4C710433BB02}" type="parTrans" cxnId="{F44747DA-FB67-44BA-AFEA-C440CFA31D16}">
      <dgm:prSet/>
      <dgm:spPr/>
      <dgm:t>
        <a:bodyPr/>
        <a:lstStyle/>
        <a:p>
          <a:endParaRPr lang="fr-FR"/>
        </a:p>
      </dgm:t>
    </dgm:pt>
    <dgm:pt modelId="{18484169-63F3-42B7-873B-B27FE2DC0D06}" type="sibTrans" cxnId="{F44747DA-FB67-44BA-AFEA-C440CFA31D16}">
      <dgm:prSet/>
      <dgm:spPr/>
      <dgm:t>
        <a:bodyPr/>
        <a:lstStyle/>
        <a:p>
          <a:endParaRPr lang="fr-FR"/>
        </a:p>
      </dgm:t>
    </dgm:pt>
    <dgm:pt modelId="{E4107320-77B4-45DA-812C-569AB927B950}">
      <dgm:prSet phldrT="[Texte]"/>
      <dgm:spPr>
        <a:solidFill>
          <a:srgbClr val="FFC000"/>
        </a:solidFill>
        <a:sp3d>
          <a:bevelT prst="convex"/>
        </a:sp3d>
      </dgm:spPr>
      <dgm:t>
        <a:bodyPr/>
        <a:lstStyle/>
        <a:p>
          <a:endParaRPr lang="fr-FR" dirty="0" smtClean="0"/>
        </a:p>
        <a:p>
          <a:endParaRPr lang="fr-FR" dirty="0"/>
        </a:p>
      </dgm:t>
    </dgm:pt>
    <dgm:pt modelId="{2C6B39BF-564B-4D4D-90AC-3C9AC43FCCF2}" type="parTrans" cxnId="{0993E911-70AF-4191-870A-4F0249B478F2}">
      <dgm:prSet/>
      <dgm:spPr/>
      <dgm:t>
        <a:bodyPr/>
        <a:lstStyle/>
        <a:p>
          <a:endParaRPr lang="fr-FR"/>
        </a:p>
      </dgm:t>
    </dgm:pt>
    <dgm:pt modelId="{65740F20-B127-44A8-B8EA-09716E5F2CEA}" type="sibTrans" cxnId="{0993E911-70AF-4191-870A-4F0249B478F2}">
      <dgm:prSet/>
      <dgm:spPr/>
      <dgm:t>
        <a:bodyPr/>
        <a:lstStyle/>
        <a:p>
          <a:endParaRPr lang="fr-FR"/>
        </a:p>
      </dgm:t>
    </dgm:pt>
    <dgm:pt modelId="{319FCEC6-1D03-46AA-AC73-65D4D21AC67A}">
      <dgm:prSet phldrT="[Texte]"/>
      <dgm:spPr>
        <a:sp3d>
          <a:bevelT prst="convex"/>
        </a:sp3d>
      </dgm:spPr>
      <dgm:t>
        <a:bodyPr/>
        <a:lstStyle/>
        <a:p>
          <a:endParaRPr lang="fr-FR" dirty="0" smtClean="0"/>
        </a:p>
        <a:p>
          <a:endParaRPr lang="fr-FR" dirty="0"/>
        </a:p>
      </dgm:t>
    </dgm:pt>
    <dgm:pt modelId="{F72E96C3-79A6-4C37-86D4-880AF74DD814}" type="parTrans" cxnId="{B8BD55BE-348E-4883-A279-EBF6378710B8}">
      <dgm:prSet/>
      <dgm:spPr/>
      <dgm:t>
        <a:bodyPr/>
        <a:lstStyle/>
        <a:p>
          <a:endParaRPr lang="fr-FR"/>
        </a:p>
      </dgm:t>
    </dgm:pt>
    <dgm:pt modelId="{E7BB6056-185D-428C-AE8A-FBA623B7D150}" type="sibTrans" cxnId="{B8BD55BE-348E-4883-A279-EBF6378710B8}">
      <dgm:prSet/>
      <dgm:spPr/>
      <dgm:t>
        <a:bodyPr/>
        <a:lstStyle/>
        <a:p>
          <a:endParaRPr lang="fr-FR"/>
        </a:p>
      </dgm:t>
    </dgm:pt>
    <dgm:pt modelId="{5F719BF6-76B2-4296-B944-1AB02AC7A48B}">
      <dgm:prSet phldrT="[Texte]"/>
      <dgm:spPr>
        <a:solidFill>
          <a:srgbClr val="8D8D8D"/>
        </a:solidFill>
        <a:sp3d>
          <a:bevelT prst="convex"/>
        </a:sp3d>
      </dgm:spPr>
      <dgm:t>
        <a:bodyPr/>
        <a:lstStyle/>
        <a:p>
          <a:endParaRPr lang="fr-FR"/>
        </a:p>
      </dgm:t>
    </dgm:pt>
    <dgm:pt modelId="{9CBF8C3C-27D8-4477-97E0-4C8DD120334A}" type="parTrans" cxnId="{8D106E75-240F-4417-92AA-B32F9622D728}">
      <dgm:prSet/>
      <dgm:spPr/>
      <dgm:t>
        <a:bodyPr/>
        <a:lstStyle/>
        <a:p>
          <a:endParaRPr lang="fr-FR"/>
        </a:p>
      </dgm:t>
    </dgm:pt>
    <dgm:pt modelId="{9EBA6B0F-9C22-4C25-B7F9-D1CCFF2E1259}" type="sibTrans" cxnId="{8D106E75-240F-4417-92AA-B32F9622D728}">
      <dgm:prSet/>
      <dgm:spPr/>
      <dgm:t>
        <a:bodyPr/>
        <a:lstStyle/>
        <a:p>
          <a:endParaRPr lang="fr-FR"/>
        </a:p>
      </dgm:t>
    </dgm:pt>
    <dgm:pt modelId="{05A2AA31-6B18-4B0D-804F-2A40A503EC82}">
      <dgm:prSet phldrT="[Texte]"/>
      <dgm:spPr>
        <a:sp3d>
          <a:bevelT prst="convex"/>
        </a:sp3d>
      </dgm:spPr>
      <dgm:t>
        <a:bodyPr/>
        <a:lstStyle/>
        <a:p>
          <a:endParaRPr lang="fr-FR"/>
        </a:p>
      </dgm:t>
    </dgm:pt>
    <dgm:pt modelId="{4883E0F7-3FF2-44F5-8DB0-FE1E191A51AA}" type="parTrans" cxnId="{FF0ACC55-CACB-4AF4-A48C-070DE32E6A85}">
      <dgm:prSet/>
      <dgm:spPr/>
      <dgm:t>
        <a:bodyPr/>
        <a:lstStyle/>
        <a:p>
          <a:endParaRPr lang="fr-FR"/>
        </a:p>
      </dgm:t>
    </dgm:pt>
    <dgm:pt modelId="{D690C9E3-2A73-4C05-B446-F2527CB2C09F}" type="sibTrans" cxnId="{FF0ACC55-CACB-4AF4-A48C-070DE32E6A85}">
      <dgm:prSet/>
      <dgm:spPr/>
      <dgm:t>
        <a:bodyPr/>
        <a:lstStyle/>
        <a:p>
          <a:endParaRPr lang="fr-FR"/>
        </a:p>
      </dgm:t>
    </dgm:pt>
    <dgm:pt modelId="{B8563D80-7205-4CA0-9AFD-BEE3CFB81FE5}" type="pres">
      <dgm:prSet presAssocID="{87DE700D-3616-4A52-A83D-6DE6B8E913A1}" presName="Name0" presStyleCnt="0">
        <dgm:presLayoutVars>
          <dgm:dir/>
          <dgm:animLvl val="lvl"/>
          <dgm:resizeHandles val="exact"/>
        </dgm:presLayoutVars>
      </dgm:prSet>
      <dgm:spPr/>
    </dgm:pt>
    <dgm:pt modelId="{B94B88EA-7DE0-4724-9CDB-1E833980563F}" type="pres">
      <dgm:prSet presAssocID="{E4107320-77B4-45DA-812C-569AB927B950}" presName="parTxOnly" presStyleLbl="node1" presStyleIdx="0" presStyleCnt="5" custAng="16200000" custLinFactX="-20112" custLinFactY="100000" custLinFactNeighborX="-100000" custLinFactNeighborY="11007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F6467B7-E2E0-4303-B932-E0512F2B90E9}" type="pres">
      <dgm:prSet presAssocID="{65740F20-B127-44A8-B8EA-09716E5F2CEA}" presName="parTxOnlySpace" presStyleCnt="0"/>
      <dgm:spPr>
        <a:sp3d>
          <a:bevelT prst="convex"/>
        </a:sp3d>
      </dgm:spPr>
    </dgm:pt>
    <dgm:pt modelId="{3958F4C2-2707-4EBA-9155-AF8216814F9C}" type="pres">
      <dgm:prSet presAssocID="{319FCEC6-1D03-46AA-AC73-65D4D21AC67A}" presName="parTxOnly" presStyleLbl="node1" presStyleIdx="1" presStyleCnt="5" custAng="16200000" custLinFactX="-100112" custLinFactNeighborX="-200000" custLinFactNeighborY="-337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15DACCD-2FD4-4118-AA8C-831105EB6D2E}" type="pres">
      <dgm:prSet presAssocID="{E7BB6056-185D-428C-AE8A-FBA623B7D150}" presName="parTxOnlySpace" presStyleCnt="0"/>
      <dgm:spPr>
        <a:sp3d>
          <a:bevelT prst="convex"/>
        </a:sp3d>
      </dgm:spPr>
    </dgm:pt>
    <dgm:pt modelId="{4AA702E1-CE85-4BF8-839B-FB6E21FD95FF}" type="pres">
      <dgm:prSet presAssocID="{D65CABC2-3EBA-4EF5-B923-E00A60DE10CB}" presName="parTxOnly" presStyleLbl="node1" presStyleIdx="2" presStyleCnt="5" custAng="16200000" custLinFactX="-190112" custLinFactY="-100000" custLinFactNeighborX="-200000" custLinFactNeighborY="-10419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B0CA7343-C1C2-46AE-A4E9-B3BCFD33E5FA}" type="pres">
      <dgm:prSet presAssocID="{18484169-63F3-42B7-873B-B27FE2DC0D06}" presName="parTxOnlySpace" presStyleCnt="0"/>
      <dgm:spPr>
        <a:sp3d>
          <a:bevelT prst="convex"/>
        </a:sp3d>
      </dgm:spPr>
    </dgm:pt>
    <dgm:pt modelId="{D77E270F-907F-4864-8FFF-FB21954607D9}" type="pres">
      <dgm:prSet presAssocID="{5F719BF6-76B2-4296-B944-1AB02AC7A48B}" presName="parTxOnly" presStyleLbl="node1" presStyleIdx="3" presStyleCnt="5" custAng="16200000" custLinFactX="-342052" custLinFactY="200000" custLinFactNeighborX="-400000" custLinFactNeighborY="28839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0D29201-FE43-4783-A5E5-9A1132F98BC5}" type="pres">
      <dgm:prSet presAssocID="{9EBA6B0F-9C22-4C25-B7F9-D1CCFF2E1259}" presName="parTxOnlySpace" presStyleCnt="0"/>
      <dgm:spPr>
        <a:sp3d>
          <a:bevelT prst="convex"/>
        </a:sp3d>
      </dgm:spPr>
    </dgm:pt>
    <dgm:pt modelId="{F1E12BEA-CAD1-43F2-AD94-7F2F463E92BB}" type="pres">
      <dgm:prSet presAssocID="{05A2AA31-6B18-4B0D-804F-2A40A503EC82}" presName="parTxOnly" presStyleLbl="node1" presStyleIdx="4" presStyleCnt="5" custAng="16200000" custLinFactX="-350112" custLinFactY="-200000" custLinFactNeighborX="-400000" custLinFactNeighborY="-23591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9F2CFB17-C897-43DF-BB13-21CFBA61AB28}" type="presOf" srcId="{5F719BF6-76B2-4296-B944-1AB02AC7A48B}" destId="{D77E270F-907F-4864-8FFF-FB21954607D9}" srcOrd="0" destOrd="0" presId="urn:microsoft.com/office/officeart/2005/8/layout/chevron1"/>
    <dgm:cxn modelId="{FAACD212-8821-477D-9DCF-9433F610AD60}" type="presOf" srcId="{D65CABC2-3EBA-4EF5-B923-E00A60DE10CB}" destId="{4AA702E1-CE85-4BF8-839B-FB6E21FD95FF}" srcOrd="0" destOrd="0" presId="urn:microsoft.com/office/officeart/2005/8/layout/chevron1"/>
    <dgm:cxn modelId="{8D106E75-240F-4417-92AA-B32F9622D728}" srcId="{87DE700D-3616-4A52-A83D-6DE6B8E913A1}" destId="{5F719BF6-76B2-4296-B944-1AB02AC7A48B}" srcOrd="3" destOrd="0" parTransId="{9CBF8C3C-27D8-4477-97E0-4C8DD120334A}" sibTransId="{9EBA6B0F-9C22-4C25-B7F9-D1CCFF2E1259}"/>
    <dgm:cxn modelId="{51C30D64-FB45-4A03-A2C8-D46D11CAD4B4}" type="presOf" srcId="{05A2AA31-6B18-4B0D-804F-2A40A503EC82}" destId="{F1E12BEA-CAD1-43F2-AD94-7F2F463E92BB}" srcOrd="0" destOrd="0" presId="urn:microsoft.com/office/officeart/2005/8/layout/chevron1"/>
    <dgm:cxn modelId="{812F1B0A-914D-4873-BA2A-C977D34DDBF8}" type="presOf" srcId="{87DE700D-3616-4A52-A83D-6DE6B8E913A1}" destId="{B8563D80-7205-4CA0-9AFD-BEE3CFB81FE5}" srcOrd="0" destOrd="0" presId="urn:microsoft.com/office/officeart/2005/8/layout/chevron1"/>
    <dgm:cxn modelId="{FF0ACC55-CACB-4AF4-A48C-070DE32E6A85}" srcId="{87DE700D-3616-4A52-A83D-6DE6B8E913A1}" destId="{05A2AA31-6B18-4B0D-804F-2A40A503EC82}" srcOrd="4" destOrd="0" parTransId="{4883E0F7-3FF2-44F5-8DB0-FE1E191A51AA}" sibTransId="{D690C9E3-2A73-4C05-B446-F2527CB2C09F}"/>
    <dgm:cxn modelId="{0993E911-70AF-4191-870A-4F0249B478F2}" srcId="{87DE700D-3616-4A52-A83D-6DE6B8E913A1}" destId="{E4107320-77B4-45DA-812C-569AB927B950}" srcOrd="0" destOrd="0" parTransId="{2C6B39BF-564B-4D4D-90AC-3C9AC43FCCF2}" sibTransId="{65740F20-B127-44A8-B8EA-09716E5F2CEA}"/>
    <dgm:cxn modelId="{B8BD55BE-348E-4883-A279-EBF6378710B8}" srcId="{87DE700D-3616-4A52-A83D-6DE6B8E913A1}" destId="{319FCEC6-1D03-46AA-AC73-65D4D21AC67A}" srcOrd="1" destOrd="0" parTransId="{F72E96C3-79A6-4C37-86D4-880AF74DD814}" sibTransId="{E7BB6056-185D-428C-AE8A-FBA623B7D150}"/>
    <dgm:cxn modelId="{5CF20ECD-0307-4885-B5E7-368C18A78125}" type="presOf" srcId="{E4107320-77B4-45DA-812C-569AB927B950}" destId="{B94B88EA-7DE0-4724-9CDB-1E833980563F}" srcOrd="0" destOrd="0" presId="urn:microsoft.com/office/officeart/2005/8/layout/chevron1"/>
    <dgm:cxn modelId="{F44747DA-FB67-44BA-AFEA-C440CFA31D16}" srcId="{87DE700D-3616-4A52-A83D-6DE6B8E913A1}" destId="{D65CABC2-3EBA-4EF5-B923-E00A60DE10CB}" srcOrd="2" destOrd="0" parTransId="{701BD0EC-8821-4A0D-98D6-4C710433BB02}" sibTransId="{18484169-63F3-42B7-873B-B27FE2DC0D06}"/>
    <dgm:cxn modelId="{A064570C-C58D-4A98-AFCD-7155BCC69DC8}" type="presOf" srcId="{319FCEC6-1D03-46AA-AC73-65D4D21AC67A}" destId="{3958F4C2-2707-4EBA-9155-AF8216814F9C}" srcOrd="0" destOrd="0" presId="urn:microsoft.com/office/officeart/2005/8/layout/chevron1"/>
    <dgm:cxn modelId="{595A4843-6A24-48EF-A245-EB9AFA32C2DE}" type="presParOf" srcId="{B8563D80-7205-4CA0-9AFD-BEE3CFB81FE5}" destId="{B94B88EA-7DE0-4724-9CDB-1E833980563F}" srcOrd="0" destOrd="0" presId="urn:microsoft.com/office/officeart/2005/8/layout/chevron1"/>
    <dgm:cxn modelId="{47A0BEA1-24F5-4349-AF5B-FA4EFA7F56F4}" type="presParOf" srcId="{B8563D80-7205-4CA0-9AFD-BEE3CFB81FE5}" destId="{FF6467B7-E2E0-4303-B932-E0512F2B90E9}" srcOrd="1" destOrd="0" presId="urn:microsoft.com/office/officeart/2005/8/layout/chevron1"/>
    <dgm:cxn modelId="{BF4C8249-587A-4DEA-A4C2-A3EE7FCD48F4}" type="presParOf" srcId="{B8563D80-7205-4CA0-9AFD-BEE3CFB81FE5}" destId="{3958F4C2-2707-4EBA-9155-AF8216814F9C}" srcOrd="2" destOrd="0" presId="urn:microsoft.com/office/officeart/2005/8/layout/chevron1"/>
    <dgm:cxn modelId="{9B383358-88BF-4D63-B117-C83944F22CE5}" type="presParOf" srcId="{B8563D80-7205-4CA0-9AFD-BEE3CFB81FE5}" destId="{F15DACCD-2FD4-4118-AA8C-831105EB6D2E}" srcOrd="3" destOrd="0" presId="urn:microsoft.com/office/officeart/2005/8/layout/chevron1"/>
    <dgm:cxn modelId="{42655A28-CDCA-48CF-83F7-1CF900D313FF}" type="presParOf" srcId="{B8563D80-7205-4CA0-9AFD-BEE3CFB81FE5}" destId="{4AA702E1-CE85-4BF8-839B-FB6E21FD95FF}" srcOrd="4" destOrd="0" presId="urn:microsoft.com/office/officeart/2005/8/layout/chevron1"/>
    <dgm:cxn modelId="{D125C015-67CA-4F0B-AADB-C0D83B9F1734}" type="presParOf" srcId="{B8563D80-7205-4CA0-9AFD-BEE3CFB81FE5}" destId="{B0CA7343-C1C2-46AE-A4E9-B3BCFD33E5FA}" srcOrd="5" destOrd="0" presId="urn:microsoft.com/office/officeart/2005/8/layout/chevron1"/>
    <dgm:cxn modelId="{818A894A-5F5C-4260-8617-68E4708A9A75}" type="presParOf" srcId="{B8563D80-7205-4CA0-9AFD-BEE3CFB81FE5}" destId="{D77E270F-907F-4864-8FFF-FB21954607D9}" srcOrd="6" destOrd="0" presId="urn:microsoft.com/office/officeart/2005/8/layout/chevron1"/>
    <dgm:cxn modelId="{38FFCBFF-7913-4E1A-B69E-1FE02EE17D32}" type="presParOf" srcId="{B8563D80-7205-4CA0-9AFD-BEE3CFB81FE5}" destId="{10D29201-FE43-4783-A5E5-9A1132F98BC5}" srcOrd="7" destOrd="0" presId="urn:microsoft.com/office/officeart/2005/8/layout/chevron1"/>
    <dgm:cxn modelId="{9DCD23CA-8D59-4669-B3C6-4CDD0FBD9215}" type="presParOf" srcId="{B8563D80-7205-4CA0-9AFD-BEE3CFB81FE5}" destId="{F1E12BEA-CAD1-43F2-AD94-7F2F463E92BB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87DE700D-3616-4A52-A83D-6DE6B8E913A1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>
        <a:scene3d>
          <a:camera prst="perspectiveFront"/>
          <a:lightRig rig="threePt" dir="t"/>
        </a:scene3d>
      </dgm:spPr>
    </dgm:pt>
    <dgm:pt modelId="{D65CABC2-3EBA-4EF5-B923-E00A60DE10CB}">
      <dgm:prSet phldrT="[Texte]"/>
      <dgm:spPr>
        <a:sp3d>
          <a:bevelT prst="convex"/>
        </a:sp3d>
      </dgm:spPr>
      <dgm:t>
        <a:bodyPr/>
        <a:lstStyle/>
        <a:p>
          <a:endParaRPr lang="fr-FR"/>
        </a:p>
      </dgm:t>
    </dgm:pt>
    <dgm:pt modelId="{701BD0EC-8821-4A0D-98D6-4C710433BB02}" type="parTrans" cxnId="{F44747DA-FB67-44BA-AFEA-C440CFA31D16}">
      <dgm:prSet/>
      <dgm:spPr/>
      <dgm:t>
        <a:bodyPr/>
        <a:lstStyle/>
        <a:p>
          <a:endParaRPr lang="fr-FR"/>
        </a:p>
      </dgm:t>
    </dgm:pt>
    <dgm:pt modelId="{18484169-63F3-42B7-873B-B27FE2DC0D06}" type="sibTrans" cxnId="{F44747DA-FB67-44BA-AFEA-C440CFA31D16}">
      <dgm:prSet/>
      <dgm:spPr/>
      <dgm:t>
        <a:bodyPr/>
        <a:lstStyle/>
        <a:p>
          <a:endParaRPr lang="fr-FR"/>
        </a:p>
      </dgm:t>
    </dgm:pt>
    <dgm:pt modelId="{E4107320-77B4-45DA-812C-569AB927B950}">
      <dgm:prSet phldrT="[Texte]"/>
      <dgm:spPr>
        <a:solidFill>
          <a:srgbClr val="FFC000"/>
        </a:solidFill>
        <a:sp3d>
          <a:bevelT prst="convex"/>
        </a:sp3d>
      </dgm:spPr>
      <dgm:t>
        <a:bodyPr/>
        <a:lstStyle/>
        <a:p>
          <a:endParaRPr lang="fr-FR" dirty="0" smtClean="0"/>
        </a:p>
        <a:p>
          <a:endParaRPr lang="fr-FR" dirty="0"/>
        </a:p>
      </dgm:t>
    </dgm:pt>
    <dgm:pt modelId="{2C6B39BF-564B-4D4D-90AC-3C9AC43FCCF2}" type="parTrans" cxnId="{0993E911-70AF-4191-870A-4F0249B478F2}">
      <dgm:prSet/>
      <dgm:spPr/>
      <dgm:t>
        <a:bodyPr/>
        <a:lstStyle/>
        <a:p>
          <a:endParaRPr lang="fr-FR"/>
        </a:p>
      </dgm:t>
    </dgm:pt>
    <dgm:pt modelId="{65740F20-B127-44A8-B8EA-09716E5F2CEA}" type="sibTrans" cxnId="{0993E911-70AF-4191-870A-4F0249B478F2}">
      <dgm:prSet/>
      <dgm:spPr/>
      <dgm:t>
        <a:bodyPr/>
        <a:lstStyle/>
        <a:p>
          <a:endParaRPr lang="fr-FR"/>
        </a:p>
      </dgm:t>
    </dgm:pt>
    <dgm:pt modelId="{319FCEC6-1D03-46AA-AC73-65D4D21AC67A}">
      <dgm:prSet phldrT="[Texte]"/>
      <dgm:spPr>
        <a:sp3d>
          <a:bevelT prst="convex"/>
        </a:sp3d>
      </dgm:spPr>
      <dgm:t>
        <a:bodyPr/>
        <a:lstStyle/>
        <a:p>
          <a:endParaRPr lang="fr-FR" dirty="0" smtClean="0"/>
        </a:p>
        <a:p>
          <a:endParaRPr lang="fr-FR" dirty="0"/>
        </a:p>
      </dgm:t>
    </dgm:pt>
    <dgm:pt modelId="{F72E96C3-79A6-4C37-86D4-880AF74DD814}" type="parTrans" cxnId="{B8BD55BE-348E-4883-A279-EBF6378710B8}">
      <dgm:prSet/>
      <dgm:spPr/>
      <dgm:t>
        <a:bodyPr/>
        <a:lstStyle/>
        <a:p>
          <a:endParaRPr lang="fr-FR"/>
        </a:p>
      </dgm:t>
    </dgm:pt>
    <dgm:pt modelId="{E7BB6056-185D-428C-AE8A-FBA623B7D150}" type="sibTrans" cxnId="{B8BD55BE-348E-4883-A279-EBF6378710B8}">
      <dgm:prSet/>
      <dgm:spPr/>
      <dgm:t>
        <a:bodyPr/>
        <a:lstStyle/>
        <a:p>
          <a:endParaRPr lang="fr-FR"/>
        </a:p>
      </dgm:t>
    </dgm:pt>
    <dgm:pt modelId="{5F719BF6-76B2-4296-B944-1AB02AC7A48B}">
      <dgm:prSet phldrT="[Texte]"/>
      <dgm:spPr>
        <a:solidFill>
          <a:srgbClr val="8D8D8D"/>
        </a:solidFill>
        <a:sp3d>
          <a:bevelT prst="convex"/>
        </a:sp3d>
      </dgm:spPr>
      <dgm:t>
        <a:bodyPr/>
        <a:lstStyle/>
        <a:p>
          <a:endParaRPr lang="fr-FR"/>
        </a:p>
      </dgm:t>
    </dgm:pt>
    <dgm:pt modelId="{9CBF8C3C-27D8-4477-97E0-4C8DD120334A}" type="parTrans" cxnId="{8D106E75-240F-4417-92AA-B32F9622D728}">
      <dgm:prSet/>
      <dgm:spPr/>
      <dgm:t>
        <a:bodyPr/>
        <a:lstStyle/>
        <a:p>
          <a:endParaRPr lang="fr-FR"/>
        </a:p>
      </dgm:t>
    </dgm:pt>
    <dgm:pt modelId="{9EBA6B0F-9C22-4C25-B7F9-D1CCFF2E1259}" type="sibTrans" cxnId="{8D106E75-240F-4417-92AA-B32F9622D728}">
      <dgm:prSet/>
      <dgm:spPr/>
      <dgm:t>
        <a:bodyPr/>
        <a:lstStyle/>
        <a:p>
          <a:endParaRPr lang="fr-FR"/>
        </a:p>
      </dgm:t>
    </dgm:pt>
    <dgm:pt modelId="{05A2AA31-6B18-4B0D-804F-2A40A503EC82}">
      <dgm:prSet phldrT="[Texte]"/>
      <dgm:spPr>
        <a:sp3d>
          <a:bevelT prst="convex"/>
        </a:sp3d>
      </dgm:spPr>
      <dgm:t>
        <a:bodyPr/>
        <a:lstStyle/>
        <a:p>
          <a:endParaRPr lang="fr-FR"/>
        </a:p>
      </dgm:t>
    </dgm:pt>
    <dgm:pt modelId="{4883E0F7-3FF2-44F5-8DB0-FE1E191A51AA}" type="parTrans" cxnId="{FF0ACC55-CACB-4AF4-A48C-070DE32E6A85}">
      <dgm:prSet/>
      <dgm:spPr/>
      <dgm:t>
        <a:bodyPr/>
        <a:lstStyle/>
        <a:p>
          <a:endParaRPr lang="fr-FR"/>
        </a:p>
      </dgm:t>
    </dgm:pt>
    <dgm:pt modelId="{D690C9E3-2A73-4C05-B446-F2527CB2C09F}" type="sibTrans" cxnId="{FF0ACC55-CACB-4AF4-A48C-070DE32E6A85}">
      <dgm:prSet/>
      <dgm:spPr/>
      <dgm:t>
        <a:bodyPr/>
        <a:lstStyle/>
        <a:p>
          <a:endParaRPr lang="fr-FR"/>
        </a:p>
      </dgm:t>
    </dgm:pt>
    <dgm:pt modelId="{B8563D80-7205-4CA0-9AFD-BEE3CFB81FE5}" type="pres">
      <dgm:prSet presAssocID="{87DE700D-3616-4A52-A83D-6DE6B8E913A1}" presName="Name0" presStyleCnt="0">
        <dgm:presLayoutVars>
          <dgm:dir/>
          <dgm:animLvl val="lvl"/>
          <dgm:resizeHandles val="exact"/>
        </dgm:presLayoutVars>
      </dgm:prSet>
      <dgm:spPr/>
    </dgm:pt>
    <dgm:pt modelId="{B94B88EA-7DE0-4724-9CDB-1E833980563F}" type="pres">
      <dgm:prSet presAssocID="{E4107320-77B4-45DA-812C-569AB927B950}" presName="parTxOnly" presStyleLbl="node1" presStyleIdx="0" presStyleCnt="5" custAng="16200000" custLinFactX="-20112" custLinFactY="97454" custLinFactNeighborX="-100000" custLinFactNeighborY="10000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F6467B7-E2E0-4303-B932-E0512F2B90E9}" type="pres">
      <dgm:prSet presAssocID="{65740F20-B127-44A8-B8EA-09716E5F2CEA}" presName="parTxOnlySpace" presStyleCnt="0"/>
      <dgm:spPr>
        <a:sp3d>
          <a:bevelT prst="convex"/>
        </a:sp3d>
      </dgm:spPr>
    </dgm:pt>
    <dgm:pt modelId="{3958F4C2-2707-4EBA-9155-AF8216814F9C}" type="pres">
      <dgm:prSet presAssocID="{319FCEC6-1D03-46AA-AC73-65D4D21AC67A}" presName="parTxOnly" presStyleLbl="node1" presStyleIdx="1" presStyleCnt="5" custAng="16200000" custLinFactX="-100112" custLinFactNeighborX="-200000" custLinFactNeighborY="-337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15DACCD-2FD4-4118-AA8C-831105EB6D2E}" type="pres">
      <dgm:prSet presAssocID="{E7BB6056-185D-428C-AE8A-FBA623B7D150}" presName="parTxOnlySpace" presStyleCnt="0"/>
      <dgm:spPr>
        <a:sp3d>
          <a:bevelT prst="convex"/>
        </a:sp3d>
      </dgm:spPr>
    </dgm:pt>
    <dgm:pt modelId="{4AA702E1-CE85-4BF8-839B-FB6E21FD95FF}" type="pres">
      <dgm:prSet presAssocID="{D65CABC2-3EBA-4EF5-B923-E00A60DE10CB}" presName="parTxOnly" presStyleLbl="node1" presStyleIdx="2" presStyleCnt="5" custAng="16200000" custLinFactX="-190112" custLinFactY="-100000" custLinFactNeighborX="-200000" custLinFactNeighborY="-10419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B0CA7343-C1C2-46AE-A4E9-B3BCFD33E5FA}" type="pres">
      <dgm:prSet presAssocID="{18484169-63F3-42B7-873B-B27FE2DC0D06}" presName="parTxOnlySpace" presStyleCnt="0"/>
      <dgm:spPr>
        <a:sp3d>
          <a:bevelT prst="convex"/>
        </a:sp3d>
      </dgm:spPr>
    </dgm:pt>
    <dgm:pt modelId="{D77E270F-907F-4864-8FFF-FB21954607D9}" type="pres">
      <dgm:prSet presAssocID="{5F719BF6-76B2-4296-B944-1AB02AC7A48B}" presName="parTxOnly" presStyleLbl="node1" presStyleIdx="3" presStyleCnt="5" custAng="16200000" custLinFactX="-342052" custLinFactY="200000" custLinFactNeighborX="-400000" custLinFactNeighborY="28839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0D29201-FE43-4783-A5E5-9A1132F98BC5}" type="pres">
      <dgm:prSet presAssocID="{9EBA6B0F-9C22-4C25-B7F9-D1CCFF2E1259}" presName="parTxOnlySpace" presStyleCnt="0"/>
      <dgm:spPr>
        <a:sp3d>
          <a:bevelT prst="convex"/>
        </a:sp3d>
      </dgm:spPr>
    </dgm:pt>
    <dgm:pt modelId="{F1E12BEA-CAD1-43F2-AD94-7F2F463E92BB}" type="pres">
      <dgm:prSet presAssocID="{05A2AA31-6B18-4B0D-804F-2A40A503EC82}" presName="parTxOnly" presStyleLbl="node1" presStyleIdx="4" presStyleCnt="5" custAng="16200000" custLinFactX="-350112" custLinFactY="-200000" custLinFactNeighborX="-400000" custLinFactNeighborY="-23591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9F2CFB17-C897-43DF-BB13-21CFBA61AB28}" type="presOf" srcId="{5F719BF6-76B2-4296-B944-1AB02AC7A48B}" destId="{D77E270F-907F-4864-8FFF-FB21954607D9}" srcOrd="0" destOrd="0" presId="urn:microsoft.com/office/officeart/2005/8/layout/chevron1"/>
    <dgm:cxn modelId="{FAACD212-8821-477D-9DCF-9433F610AD60}" type="presOf" srcId="{D65CABC2-3EBA-4EF5-B923-E00A60DE10CB}" destId="{4AA702E1-CE85-4BF8-839B-FB6E21FD95FF}" srcOrd="0" destOrd="0" presId="urn:microsoft.com/office/officeart/2005/8/layout/chevron1"/>
    <dgm:cxn modelId="{8D106E75-240F-4417-92AA-B32F9622D728}" srcId="{87DE700D-3616-4A52-A83D-6DE6B8E913A1}" destId="{5F719BF6-76B2-4296-B944-1AB02AC7A48B}" srcOrd="3" destOrd="0" parTransId="{9CBF8C3C-27D8-4477-97E0-4C8DD120334A}" sibTransId="{9EBA6B0F-9C22-4C25-B7F9-D1CCFF2E1259}"/>
    <dgm:cxn modelId="{51C30D64-FB45-4A03-A2C8-D46D11CAD4B4}" type="presOf" srcId="{05A2AA31-6B18-4B0D-804F-2A40A503EC82}" destId="{F1E12BEA-CAD1-43F2-AD94-7F2F463E92BB}" srcOrd="0" destOrd="0" presId="urn:microsoft.com/office/officeart/2005/8/layout/chevron1"/>
    <dgm:cxn modelId="{812F1B0A-914D-4873-BA2A-C977D34DDBF8}" type="presOf" srcId="{87DE700D-3616-4A52-A83D-6DE6B8E913A1}" destId="{B8563D80-7205-4CA0-9AFD-BEE3CFB81FE5}" srcOrd="0" destOrd="0" presId="urn:microsoft.com/office/officeart/2005/8/layout/chevron1"/>
    <dgm:cxn modelId="{FF0ACC55-CACB-4AF4-A48C-070DE32E6A85}" srcId="{87DE700D-3616-4A52-A83D-6DE6B8E913A1}" destId="{05A2AA31-6B18-4B0D-804F-2A40A503EC82}" srcOrd="4" destOrd="0" parTransId="{4883E0F7-3FF2-44F5-8DB0-FE1E191A51AA}" sibTransId="{D690C9E3-2A73-4C05-B446-F2527CB2C09F}"/>
    <dgm:cxn modelId="{0993E911-70AF-4191-870A-4F0249B478F2}" srcId="{87DE700D-3616-4A52-A83D-6DE6B8E913A1}" destId="{E4107320-77B4-45DA-812C-569AB927B950}" srcOrd="0" destOrd="0" parTransId="{2C6B39BF-564B-4D4D-90AC-3C9AC43FCCF2}" sibTransId="{65740F20-B127-44A8-B8EA-09716E5F2CEA}"/>
    <dgm:cxn modelId="{B8BD55BE-348E-4883-A279-EBF6378710B8}" srcId="{87DE700D-3616-4A52-A83D-6DE6B8E913A1}" destId="{319FCEC6-1D03-46AA-AC73-65D4D21AC67A}" srcOrd="1" destOrd="0" parTransId="{F72E96C3-79A6-4C37-86D4-880AF74DD814}" sibTransId="{E7BB6056-185D-428C-AE8A-FBA623B7D150}"/>
    <dgm:cxn modelId="{5CF20ECD-0307-4885-B5E7-368C18A78125}" type="presOf" srcId="{E4107320-77B4-45DA-812C-569AB927B950}" destId="{B94B88EA-7DE0-4724-9CDB-1E833980563F}" srcOrd="0" destOrd="0" presId="urn:microsoft.com/office/officeart/2005/8/layout/chevron1"/>
    <dgm:cxn modelId="{F44747DA-FB67-44BA-AFEA-C440CFA31D16}" srcId="{87DE700D-3616-4A52-A83D-6DE6B8E913A1}" destId="{D65CABC2-3EBA-4EF5-B923-E00A60DE10CB}" srcOrd="2" destOrd="0" parTransId="{701BD0EC-8821-4A0D-98D6-4C710433BB02}" sibTransId="{18484169-63F3-42B7-873B-B27FE2DC0D06}"/>
    <dgm:cxn modelId="{A064570C-C58D-4A98-AFCD-7155BCC69DC8}" type="presOf" srcId="{319FCEC6-1D03-46AA-AC73-65D4D21AC67A}" destId="{3958F4C2-2707-4EBA-9155-AF8216814F9C}" srcOrd="0" destOrd="0" presId="urn:microsoft.com/office/officeart/2005/8/layout/chevron1"/>
    <dgm:cxn modelId="{595A4843-6A24-48EF-A245-EB9AFA32C2DE}" type="presParOf" srcId="{B8563D80-7205-4CA0-9AFD-BEE3CFB81FE5}" destId="{B94B88EA-7DE0-4724-9CDB-1E833980563F}" srcOrd="0" destOrd="0" presId="urn:microsoft.com/office/officeart/2005/8/layout/chevron1"/>
    <dgm:cxn modelId="{47A0BEA1-24F5-4349-AF5B-FA4EFA7F56F4}" type="presParOf" srcId="{B8563D80-7205-4CA0-9AFD-BEE3CFB81FE5}" destId="{FF6467B7-E2E0-4303-B932-E0512F2B90E9}" srcOrd="1" destOrd="0" presId="urn:microsoft.com/office/officeart/2005/8/layout/chevron1"/>
    <dgm:cxn modelId="{BF4C8249-587A-4DEA-A4C2-A3EE7FCD48F4}" type="presParOf" srcId="{B8563D80-7205-4CA0-9AFD-BEE3CFB81FE5}" destId="{3958F4C2-2707-4EBA-9155-AF8216814F9C}" srcOrd="2" destOrd="0" presId="urn:microsoft.com/office/officeart/2005/8/layout/chevron1"/>
    <dgm:cxn modelId="{9B383358-88BF-4D63-B117-C83944F22CE5}" type="presParOf" srcId="{B8563D80-7205-4CA0-9AFD-BEE3CFB81FE5}" destId="{F15DACCD-2FD4-4118-AA8C-831105EB6D2E}" srcOrd="3" destOrd="0" presId="urn:microsoft.com/office/officeart/2005/8/layout/chevron1"/>
    <dgm:cxn modelId="{42655A28-CDCA-48CF-83F7-1CF900D313FF}" type="presParOf" srcId="{B8563D80-7205-4CA0-9AFD-BEE3CFB81FE5}" destId="{4AA702E1-CE85-4BF8-839B-FB6E21FD95FF}" srcOrd="4" destOrd="0" presId="urn:microsoft.com/office/officeart/2005/8/layout/chevron1"/>
    <dgm:cxn modelId="{D125C015-67CA-4F0B-AADB-C0D83B9F1734}" type="presParOf" srcId="{B8563D80-7205-4CA0-9AFD-BEE3CFB81FE5}" destId="{B0CA7343-C1C2-46AE-A4E9-B3BCFD33E5FA}" srcOrd="5" destOrd="0" presId="urn:microsoft.com/office/officeart/2005/8/layout/chevron1"/>
    <dgm:cxn modelId="{818A894A-5F5C-4260-8617-68E4708A9A75}" type="presParOf" srcId="{B8563D80-7205-4CA0-9AFD-BEE3CFB81FE5}" destId="{D77E270F-907F-4864-8FFF-FB21954607D9}" srcOrd="6" destOrd="0" presId="urn:microsoft.com/office/officeart/2005/8/layout/chevron1"/>
    <dgm:cxn modelId="{38FFCBFF-7913-4E1A-B69E-1FE02EE17D32}" type="presParOf" srcId="{B8563D80-7205-4CA0-9AFD-BEE3CFB81FE5}" destId="{10D29201-FE43-4783-A5E5-9A1132F98BC5}" srcOrd="7" destOrd="0" presId="urn:microsoft.com/office/officeart/2005/8/layout/chevron1"/>
    <dgm:cxn modelId="{9DCD23CA-8D59-4669-B3C6-4CDD0FBD9215}" type="presParOf" srcId="{B8563D80-7205-4CA0-9AFD-BEE3CFB81FE5}" destId="{F1E12BEA-CAD1-43F2-AD94-7F2F463E92BB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87DE700D-3616-4A52-A83D-6DE6B8E913A1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>
        <a:scene3d>
          <a:camera prst="perspectiveFront"/>
          <a:lightRig rig="threePt" dir="t"/>
        </a:scene3d>
      </dgm:spPr>
    </dgm:pt>
    <dgm:pt modelId="{D65CABC2-3EBA-4EF5-B923-E00A60DE10CB}">
      <dgm:prSet phldrT="[Texte]"/>
      <dgm:spPr>
        <a:sp3d>
          <a:bevelT prst="convex"/>
        </a:sp3d>
      </dgm:spPr>
      <dgm:t>
        <a:bodyPr/>
        <a:lstStyle/>
        <a:p>
          <a:endParaRPr lang="fr-FR"/>
        </a:p>
      </dgm:t>
    </dgm:pt>
    <dgm:pt modelId="{701BD0EC-8821-4A0D-98D6-4C710433BB02}" type="parTrans" cxnId="{F44747DA-FB67-44BA-AFEA-C440CFA31D16}">
      <dgm:prSet/>
      <dgm:spPr/>
      <dgm:t>
        <a:bodyPr/>
        <a:lstStyle/>
        <a:p>
          <a:endParaRPr lang="fr-FR"/>
        </a:p>
      </dgm:t>
    </dgm:pt>
    <dgm:pt modelId="{18484169-63F3-42B7-873B-B27FE2DC0D06}" type="sibTrans" cxnId="{F44747DA-FB67-44BA-AFEA-C440CFA31D16}">
      <dgm:prSet/>
      <dgm:spPr/>
      <dgm:t>
        <a:bodyPr/>
        <a:lstStyle/>
        <a:p>
          <a:endParaRPr lang="fr-FR"/>
        </a:p>
      </dgm:t>
    </dgm:pt>
    <dgm:pt modelId="{E4107320-77B4-45DA-812C-569AB927B950}">
      <dgm:prSet phldrT="[Texte]"/>
      <dgm:spPr>
        <a:sp3d>
          <a:bevelT prst="convex"/>
        </a:sp3d>
      </dgm:spPr>
      <dgm:t>
        <a:bodyPr/>
        <a:lstStyle/>
        <a:p>
          <a:endParaRPr lang="fr-FR" dirty="0" smtClean="0"/>
        </a:p>
        <a:p>
          <a:endParaRPr lang="fr-FR" dirty="0"/>
        </a:p>
      </dgm:t>
    </dgm:pt>
    <dgm:pt modelId="{2C6B39BF-564B-4D4D-90AC-3C9AC43FCCF2}" type="parTrans" cxnId="{0993E911-70AF-4191-870A-4F0249B478F2}">
      <dgm:prSet/>
      <dgm:spPr/>
      <dgm:t>
        <a:bodyPr/>
        <a:lstStyle/>
        <a:p>
          <a:endParaRPr lang="fr-FR"/>
        </a:p>
      </dgm:t>
    </dgm:pt>
    <dgm:pt modelId="{65740F20-B127-44A8-B8EA-09716E5F2CEA}" type="sibTrans" cxnId="{0993E911-70AF-4191-870A-4F0249B478F2}">
      <dgm:prSet/>
      <dgm:spPr/>
      <dgm:t>
        <a:bodyPr/>
        <a:lstStyle/>
        <a:p>
          <a:endParaRPr lang="fr-FR"/>
        </a:p>
      </dgm:t>
    </dgm:pt>
    <dgm:pt modelId="{319FCEC6-1D03-46AA-AC73-65D4D21AC67A}">
      <dgm:prSet phldrT="[Texte]"/>
      <dgm:spPr>
        <a:solidFill>
          <a:srgbClr val="FFC000"/>
        </a:solidFill>
        <a:sp3d>
          <a:bevelT prst="convex"/>
        </a:sp3d>
      </dgm:spPr>
      <dgm:t>
        <a:bodyPr/>
        <a:lstStyle/>
        <a:p>
          <a:endParaRPr lang="fr-FR" dirty="0" smtClean="0"/>
        </a:p>
        <a:p>
          <a:endParaRPr lang="fr-FR" dirty="0"/>
        </a:p>
      </dgm:t>
    </dgm:pt>
    <dgm:pt modelId="{F72E96C3-79A6-4C37-86D4-880AF74DD814}" type="parTrans" cxnId="{B8BD55BE-348E-4883-A279-EBF6378710B8}">
      <dgm:prSet/>
      <dgm:spPr/>
      <dgm:t>
        <a:bodyPr/>
        <a:lstStyle/>
        <a:p>
          <a:endParaRPr lang="fr-FR"/>
        </a:p>
      </dgm:t>
    </dgm:pt>
    <dgm:pt modelId="{E7BB6056-185D-428C-AE8A-FBA623B7D150}" type="sibTrans" cxnId="{B8BD55BE-348E-4883-A279-EBF6378710B8}">
      <dgm:prSet/>
      <dgm:spPr/>
      <dgm:t>
        <a:bodyPr/>
        <a:lstStyle/>
        <a:p>
          <a:endParaRPr lang="fr-FR"/>
        </a:p>
      </dgm:t>
    </dgm:pt>
    <dgm:pt modelId="{5F719BF6-76B2-4296-B944-1AB02AC7A48B}">
      <dgm:prSet phldrT="[Texte]"/>
      <dgm:spPr>
        <a:solidFill>
          <a:srgbClr val="8D8D8D"/>
        </a:solidFill>
        <a:sp3d>
          <a:bevelT prst="convex"/>
        </a:sp3d>
      </dgm:spPr>
      <dgm:t>
        <a:bodyPr/>
        <a:lstStyle/>
        <a:p>
          <a:endParaRPr lang="fr-FR"/>
        </a:p>
      </dgm:t>
    </dgm:pt>
    <dgm:pt modelId="{9CBF8C3C-27D8-4477-97E0-4C8DD120334A}" type="parTrans" cxnId="{8D106E75-240F-4417-92AA-B32F9622D728}">
      <dgm:prSet/>
      <dgm:spPr/>
      <dgm:t>
        <a:bodyPr/>
        <a:lstStyle/>
        <a:p>
          <a:endParaRPr lang="fr-FR"/>
        </a:p>
      </dgm:t>
    </dgm:pt>
    <dgm:pt modelId="{9EBA6B0F-9C22-4C25-B7F9-D1CCFF2E1259}" type="sibTrans" cxnId="{8D106E75-240F-4417-92AA-B32F9622D728}">
      <dgm:prSet/>
      <dgm:spPr/>
      <dgm:t>
        <a:bodyPr/>
        <a:lstStyle/>
        <a:p>
          <a:endParaRPr lang="fr-FR"/>
        </a:p>
      </dgm:t>
    </dgm:pt>
    <dgm:pt modelId="{05A2AA31-6B18-4B0D-804F-2A40A503EC82}">
      <dgm:prSet phldrT="[Texte]"/>
      <dgm:spPr>
        <a:sp3d>
          <a:bevelT prst="convex"/>
        </a:sp3d>
      </dgm:spPr>
      <dgm:t>
        <a:bodyPr/>
        <a:lstStyle/>
        <a:p>
          <a:endParaRPr lang="fr-FR"/>
        </a:p>
      </dgm:t>
    </dgm:pt>
    <dgm:pt modelId="{4883E0F7-3FF2-44F5-8DB0-FE1E191A51AA}" type="parTrans" cxnId="{FF0ACC55-CACB-4AF4-A48C-070DE32E6A85}">
      <dgm:prSet/>
      <dgm:spPr/>
      <dgm:t>
        <a:bodyPr/>
        <a:lstStyle/>
        <a:p>
          <a:endParaRPr lang="fr-FR"/>
        </a:p>
      </dgm:t>
    </dgm:pt>
    <dgm:pt modelId="{D690C9E3-2A73-4C05-B446-F2527CB2C09F}" type="sibTrans" cxnId="{FF0ACC55-CACB-4AF4-A48C-070DE32E6A85}">
      <dgm:prSet/>
      <dgm:spPr/>
      <dgm:t>
        <a:bodyPr/>
        <a:lstStyle/>
        <a:p>
          <a:endParaRPr lang="fr-FR"/>
        </a:p>
      </dgm:t>
    </dgm:pt>
    <dgm:pt modelId="{B8563D80-7205-4CA0-9AFD-BEE3CFB81FE5}" type="pres">
      <dgm:prSet presAssocID="{87DE700D-3616-4A52-A83D-6DE6B8E913A1}" presName="Name0" presStyleCnt="0">
        <dgm:presLayoutVars>
          <dgm:dir/>
          <dgm:animLvl val="lvl"/>
          <dgm:resizeHandles val="exact"/>
        </dgm:presLayoutVars>
      </dgm:prSet>
      <dgm:spPr/>
    </dgm:pt>
    <dgm:pt modelId="{B94B88EA-7DE0-4724-9CDB-1E833980563F}" type="pres">
      <dgm:prSet presAssocID="{E4107320-77B4-45DA-812C-569AB927B950}" presName="parTxOnly" presStyleLbl="node1" presStyleIdx="0" presStyleCnt="5" custAng="16200000" custLinFactX="-20112" custLinFactY="97454" custLinFactNeighborX="-100000" custLinFactNeighborY="10000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F6467B7-E2E0-4303-B932-E0512F2B90E9}" type="pres">
      <dgm:prSet presAssocID="{65740F20-B127-44A8-B8EA-09716E5F2CEA}" presName="parTxOnlySpace" presStyleCnt="0"/>
      <dgm:spPr>
        <a:sp3d>
          <a:bevelT prst="convex"/>
        </a:sp3d>
      </dgm:spPr>
    </dgm:pt>
    <dgm:pt modelId="{3958F4C2-2707-4EBA-9155-AF8216814F9C}" type="pres">
      <dgm:prSet presAssocID="{319FCEC6-1D03-46AA-AC73-65D4D21AC67A}" presName="parTxOnly" presStyleLbl="node1" presStyleIdx="1" presStyleCnt="5" custAng="16200000" custLinFactX="-100112" custLinFactNeighborX="-200000" custLinFactNeighborY="-337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15DACCD-2FD4-4118-AA8C-831105EB6D2E}" type="pres">
      <dgm:prSet presAssocID="{E7BB6056-185D-428C-AE8A-FBA623B7D150}" presName="parTxOnlySpace" presStyleCnt="0"/>
      <dgm:spPr>
        <a:sp3d>
          <a:bevelT prst="convex"/>
        </a:sp3d>
      </dgm:spPr>
    </dgm:pt>
    <dgm:pt modelId="{4AA702E1-CE85-4BF8-839B-FB6E21FD95FF}" type="pres">
      <dgm:prSet presAssocID="{D65CABC2-3EBA-4EF5-B923-E00A60DE10CB}" presName="parTxOnly" presStyleLbl="node1" presStyleIdx="2" presStyleCnt="5" custAng="16200000" custLinFactX="-190112" custLinFactY="-100000" custLinFactNeighborX="-200000" custLinFactNeighborY="-10419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B0CA7343-C1C2-46AE-A4E9-B3BCFD33E5FA}" type="pres">
      <dgm:prSet presAssocID="{18484169-63F3-42B7-873B-B27FE2DC0D06}" presName="parTxOnlySpace" presStyleCnt="0"/>
      <dgm:spPr>
        <a:sp3d>
          <a:bevelT prst="convex"/>
        </a:sp3d>
      </dgm:spPr>
    </dgm:pt>
    <dgm:pt modelId="{D77E270F-907F-4864-8FFF-FB21954607D9}" type="pres">
      <dgm:prSet presAssocID="{5F719BF6-76B2-4296-B944-1AB02AC7A48B}" presName="parTxOnly" presStyleLbl="node1" presStyleIdx="3" presStyleCnt="5" custAng="16200000" custLinFactX="-342052" custLinFactY="200000" custLinFactNeighborX="-400000" custLinFactNeighborY="28839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0D29201-FE43-4783-A5E5-9A1132F98BC5}" type="pres">
      <dgm:prSet presAssocID="{9EBA6B0F-9C22-4C25-B7F9-D1CCFF2E1259}" presName="parTxOnlySpace" presStyleCnt="0"/>
      <dgm:spPr>
        <a:sp3d>
          <a:bevelT prst="convex"/>
        </a:sp3d>
      </dgm:spPr>
    </dgm:pt>
    <dgm:pt modelId="{F1E12BEA-CAD1-43F2-AD94-7F2F463E92BB}" type="pres">
      <dgm:prSet presAssocID="{05A2AA31-6B18-4B0D-804F-2A40A503EC82}" presName="parTxOnly" presStyleLbl="node1" presStyleIdx="4" presStyleCnt="5" custAng="16200000" custLinFactX="-350112" custLinFactY="-200000" custLinFactNeighborX="-400000" custLinFactNeighborY="-23591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9F2CFB17-C897-43DF-BB13-21CFBA61AB28}" type="presOf" srcId="{5F719BF6-76B2-4296-B944-1AB02AC7A48B}" destId="{D77E270F-907F-4864-8FFF-FB21954607D9}" srcOrd="0" destOrd="0" presId="urn:microsoft.com/office/officeart/2005/8/layout/chevron1"/>
    <dgm:cxn modelId="{FAACD212-8821-477D-9DCF-9433F610AD60}" type="presOf" srcId="{D65CABC2-3EBA-4EF5-B923-E00A60DE10CB}" destId="{4AA702E1-CE85-4BF8-839B-FB6E21FD95FF}" srcOrd="0" destOrd="0" presId="urn:microsoft.com/office/officeart/2005/8/layout/chevron1"/>
    <dgm:cxn modelId="{8D106E75-240F-4417-92AA-B32F9622D728}" srcId="{87DE700D-3616-4A52-A83D-6DE6B8E913A1}" destId="{5F719BF6-76B2-4296-B944-1AB02AC7A48B}" srcOrd="3" destOrd="0" parTransId="{9CBF8C3C-27D8-4477-97E0-4C8DD120334A}" sibTransId="{9EBA6B0F-9C22-4C25-B7F9-D1CCFF2E1259}"/>
    <dgm:cxn modelId="{51C30D64-FB45-4A03-A2C8-D46D11CAD4B4}" type="presOf" srcId="{05A2AA31-6B18-4B0D-804F-2A40A503EC82}" destId="{F1E12BEA-CAD1-43F2-AD94-7F2F463E92BB}" srcOrd="0" destOrd="0" presId="urn:microsoft.com/office/officeart/2005/8/layout/chevron1"/>
    <dgm:cxn modelId="{812F1B0A-914D-4873-BA2A-C977D34DDBF8}" type="presOf" srcId="{87DE700D-3616-4A52-A83D-6DE6B8E913A1}" destId="{B8563D80-7205-4CA0-9AFD-BEE3CFB81FE5}" srcOrd="0" destOrd="0" presId="urn:microsoft.com/office/officeart/2005/8/layout/chevron1"/>
    <dgm:cxn modelId="{FF0ACC55-CACB-4AF4-A48C-070DE32E6A85}" srcId="{87DE700D-3616-4A52-A83D-6DE6B8E913A1}" destId="{05A2AA31-6B18-4B0D-804F-2A40A503EC82}" srcOrd="4" destOrd="0" parTransId="{4883E0F7-3FF2-44F5-8DB0-FE1E191A51AA}" sibTransId="{D690C9E3-2A73-4C05-B446-F2527CB2C09F}"/>
    <dgm:cxn modelId="{0993E911-70AF-4191-870A-4F0249B478F2}" srcId="{87DE700D-3616-4A52-A83D-6DE6B8E913A1}" destId="{E4107320-77B4-45DA-812C-569AB927B950}" srcOrd="0" destOrd="0" parTransId="{2C6B39BF-564B-4D4D-90AC-3C9AC43FCCF2}" sibTransId="{65740F20-B127-44A8-B8EA-09716E5F2CEA}"/>
    <dgm:cxn modelId="{B8BD55BE-348E-4883-A279-EBF6378710B8}" srcId="{87DE700D-3616-4A52-A83D-6DE6B8E913A1}" destId="{319FCEC6-1D03-46AA-AC73-65D4D21AC67A}" srcOrd="1" destOrd="0" parTransId="{F72E96C3-79A6-4C37-86D4-880AF74DD814}" sibTransId="{E7BB6056-185D-428C-AE8A-FBA623B7D150}"/>
    <dgm:cxn modelId="{5CF20ECD-0307-4885-B5E7-368C18A78125}" type="presOf" srcId="{E4107320-77B4-45DA-812C-569AB927B950}" destId="{B94B88EA-7DE0-4724-9CDB-1E833980563F}" srcOrd="0" destOrd="0" presId="urn:microsoft.com/office/officeart/2005/8/layout/chevron1"/>
    <dgm:cxn modelId="{F44747DA-FB67-44BA-AFEA-C440CFA31D16}" srcId="{87DE700D-3616-4A52-A83D-6DE6B8E913A1}" destId="{D65CABC2-3EBA-4EF5-B923-E00A60DE10CB}" srcOrd="2" destOrd="0" parTransId="{701BD0EC-8821-4A0D-98D6-4C710433BB02}" sibTransId="{18484169-63F3-42B7-873B-B27FE2DC0D06}"/>
    <dgm:cxn modelId="{A064570C-C58D-4A98-AFCD-7155BCC69DC8}" type="presOf" srcId="{319FCEC6-1D03-46AA-AC73-65D4D21AC67A}" destId="{3958F4C2-2707-4EBA-9155-AF8216814F9C}" srcOrd="0" destOrd="0" presId="urn:microsoft.com/office/officeart/2005/8/layout/chevron1"/>
    <dgm:cxn modelId="{595A4843-6A24-48EF-A245-EB9AFA32C2DE}" type="presParOf" srcId="{B8563D80-7205-4CA0-9AFD-BEE3CFB81FE5}" destId="{B94B88EA-7DE0-4724-9CDB-1E833980563F}" srcOrd="0" destOrd="0" presId="urn:microsoft.com/office/officeart/2005/8/layout/chevron1"/>
    <dgm:cxn modelId="{47A0BEA1-24F5-4349-AF5B-FA4EFA7F56F4}" type="presParOf" srcId="{B8563D80-7205-4CA0-9AFD-BEE3CFB81FE5}" destId="{FF6467B7-E2E0-4303-B932-E0512F2B90E9}" srcOrd="1" destOrd="0" presId="urn:microsoft.com/office/officeart/2005/8/layout/chevron1"/>
    <dgm:cxn modelId="{BF4C8249-587A-4DEA-A4C2-A3EE7FCD48F4}" type="presParOf" srcId="{B8563D80-7205-4CA0-9AFD-BEE3CFB81FE5}" destId="{3958F4C2-2707-4EBA-9155-AF8216814F9C}" srcOrd="2" destOrd="0" presId="urn:microsoft.com/office/officeart/2005/8/layout/chevron1"/>
    <dgm:cxn modelId="{9B383358-88BF-4D63-B117-C83944F22CE5}" type="presParOf" srcId="{B8563D80-7205-4CA0-9AFD-BEE3CFB81FE5}" destId="{F15DACCD-2FD4-4118-AA8C-831105EB6D2E}" srcOrd="3" destOrd="0" presId="urn:microsoft.com/office/officeart/2005/8/layout/chevron1"/>
    <dgm:cxn modelId="{42655A28-CDCA-48CF-83F7-1CF900D313FF}" type="presParOf" srcId="{B8563D80-7205-4CA0-9AFD-BEE3CFB81FE5}" destId="{4AA702E1-CE85-4BF8-839B-FB6E21FD95FF}" srcOrd="4" destOrd="0" presId="urn:microsoft.com/office/officeart/2005/8/layout/chevron1"/>
    <dgm:cxn modelId="{D125C015-67CA-4F0B-AADB-C0D83B9F1734}" type="presParOf" srcId="{B8563D80-7205-4CA0-9AFD-BEE3CFB81FE5}" destId="{B0CA7343-C1C2-46AE-A4E9-B3BCFD33E5FA}" srcOrd="5" destOrd="0" presId="urn:microsoft.com/office/officeart/2005/8/layout/chevron1"/>
    <dgm:cxn modelId="{818A894A-5F5C-4260-8617-68E4708A9A75}" type="presParOf" srcId="{B8563D80-7205-4CA0-9AFD-BEE3CFB81FE5}" destId="{D77E270F-907F-4864-8FFF-FB21954607D9}" srcOrd="6" destOrd="0" presId="urn:microsoft.com/office/officeart/2005/8/layout/chevron1"/>
    <dgm:cxn modelId="{38FFCBFF-7913-4E1A-B69E-1FE02EE17D32}" type="presParOf" srcId="{B8563D80-7205-4CA0-9AFD-BEE3CFB81FE5}" destId="{10D29201-FE43-4783-A5E5-9A1132F98BC5}" srcOrd="7" destOrd="0" presId="urn:microsoft.com/office/officeart/2005/8/layout/chevron1"/>
    <dgm:cxn modelId="{9DCD23CA-8D59-4669-B3C6-4CDD0FBD9215}" type="presParOf" srcId="{B8563D80-7205-4CA0-9AFD-BEE3CFB81FE5}" destId="{F1E12BEA-CAD1-43F2-AD94-7F2F463E92BB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87DE700D-3616-4A52-A83D-6DE6B8E913A1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>
        <a:scene3d>
          <a:camera prst="perspectiveFront"/>
          <a:lightRig rig="threePt" dir="t"/>
        </a:scene3d>
      </dgm:spPr>
    </dgm:pt>
    <dgm:pt modelId="{D65CABC2-3EBA-4EF5-B923-E00A60DE10CB}">
      <dgm:prSet phldrT="[Texte]"/>
      <dgm:spPr>
        <a:sp3d>
          <a:bevelT prst="convex"/>
        </a:sp3d>
      </dgm:spPr>
      <dgm:t>
        <a:bodyPr/>
        <a:lstStyle/>
        <a:p>
          <a:endParaRPr lang="fr-FR"/>
        </a:p>
      </dgm:t>
    </dgm:pt>
    <dgm:pt modelId="{701BD0EC-8821-4A0D-98D6-4C710433BB02}" type="parTrans" cxnId="{F44747DA-FB67-44BA-AFEA-C440CFA31D16}">
      <dgm:prSet/>
      <dgm:spPr/>
      <dgm:t>
        <a:bodyPr/>
        <a:lstStyle/>
        <a:p>
          <a:endParaRPr lang="fr-FR"/>
        </a:p>
      </dgm:t>
    </dgm:pt>
    <dgm:pt modelId="{18484169-63F3-42B7-873B-B27FE2DC0D06}" type="sibTrans" cxnId="{F44747DA-FB67-44BA-AFEA-C440CFA31D16}">
      <dgm:prSet/>
      <dgm:spPr/>
      <dgm:t>
        <a:bodyPr/>
        <a:lstStyle/>
        <a:p>
          <a:endParaRPr lang="fr-FR"/>
        </a:p>
      </dgm:t>
    </dgm:pt>
    <dgm:pt modelId="{E4107320-77B4-45DA-812C-569AB927B950}">
      <dgm:prSet phldrT="[Texte]"/>
      <dgm:spPr>
        <a:sp3d>
          <a:bevelT prst="convex"/>
        </a:sp3d>
      </dgm:spPr>
      <dgm:t>
        <a:bodyPr/>
        <a:lstStyle/>
        <a:p>
          <a:endParaRPr lang="fr-FR" dirty="0" smtClean="0"/>
        </a:p>
        <a:p>
          <a:endParaRPr lang="fr-FR" dirty="0"/>
        </a:p>
      </dgm:t>
    </dgm:pt>
    <dgm:pt modelId="{2C6B39BF-564B-4D4D-90AC-3C9AC43FCCF2}" type="parTrans" cxnId="{0993E911-70AF-4191-870A-4F0249B478F2}">
      <dgm:prSet/>
      <dgm:spPr/>
      <dgm:t>
        <a:bodyPr/>
        <a:lstStyle/>
        <a:p>
          <a:endParaRPr lang="fr-FR"/>
        </a:p>
      </dgm:t>
    </dgm:pt>
    <dgm:pt modelId="{65740F20-B127-44A8-B8EA-09716E5F2CEA}" type="sibTrans" cxnId="{0993E911-70AF-4191-870A-4F0249B478F2}">
      <dgm:prSet/>
      <dgm:spPr/>
      <dgm:t>
        <a:bodyPr/>
        <a:lstStyle/>
        <a:p>
          <a:endParaRPr lang="fr-FR"/>
        </a:p>
      </dgm:t>
    </dgm:pt>
    <dgm:pt modelId="{319FCEC6-1D03-46AA-AC73-65D4D21AC67A}">
      <dgm:prSet phldrT="[Texte]"/>
      <dgm:spPr>
        <a:solidFill>
          <a:srgbClr val="FFC000"/>
        </a:solidFill>
        <a:sp3d>
          <a:bevelT prst="convex"/>
        </a:sp3d>
      </dgm:spPr>
      <dgm:t>
        <a:bodyPr/>
        <a:lstStyle/>
        <a:p>
          <a:endParaRPr lang="fr-FR" dirty="0" smtClean="0"/>
        </a:p>
        <a:p>
          <a:endParaRPr lang="fr-FR" dirty="0"/>
        </a:p>
      </dgm:t>
    </dgm:pt>
    <dgm:pt modelId="{F72E96C3-79A6-4C37-86D4-880AF74DD814}" type="parTrans" cxnId="{B8BD55BE-348E-4883-A279-EBF6378710B8}">
      <dgm:prSet/>
      <dgm:spPr/>
      <dgm:t>
        <a:bodyPr/>
        <a:lstStyle/>
        <a:p>
          <a:endParaRPr lang="fr-FR"/>
        </a:p>
      </dgm:t>
    </dgm:pt>
    <dgm:pt modelId="{E7BB6056-185D-428C-AE8A-FBA623B7D150}" type="sibTrans" cxnId="{B8BD55BE-348E-4883-A279-EBF6378710B8}">
      <dgm:prSet/>
      <dgm:spPr/>
      <dgm:t>
        <a:bodyPr/>
        <a:lstStyle/>
        <a:p>
          <a:endParaRPr lang="fr-FR"/>
        </a:p>
      </dgm:t>
    </dgm:pt>
    <dgm:pt modelId="{5F719BF6-76B2-4296-B944-1AB02AC7A48B}">
      <dgm:prSet phldrT="[Texte]"/>
      <dgm:spPr>
        <a:solidFill>
          <a:srgbClr val="8D8D8D"/>
        </a:solidFill>
        <a:sp3d>
          <a:bevelT prst="convex"/>
        </a:sp3d>
      </dgm:spPr>
      <dgm:t>
        <a:bodyPr/>
        <a:lstStyle/>
        <a:p>
          <a:endParaRPr lang="fr-FR"/>
        </a:p>
      </dgm:t>
    </dgm:pt>
    <dgm:pt modelId="{9CBF8C3C-27D8-4477-97E0-4C8DD120334A}" type="parTrans" cxnId="{8D106E75-240F-4417-92AA-B32F9622D728}">
      <dgm:prSet/>
      <dgm:spPr/>
      <dgm:t>
        <a:bodyPr/>
        <a:lstStyle/>
        <a:p>
          <a:endParaRPr lang="fr-FR"/>
        </a:p>
      </dgm:t>
    </dgm:pt>
    <dgm:pt modelId="{9EBA6B0F-9C22-4C25-B7F9-D1CCFF2E1259}" type="sibTrans" cxnId="{8D106E75-240F-4417-92AA-B32F9622D728}">
      <dgm:prSet/>
      <dgm:spPr/>
      <dgm:t>
        <a:bodyPr/>
        <a:lstStyle/>
        <a:p>
          <a:endParaRPr lang="fr-FR"/>
        </a:p>
      </dgm:t>
    </dgm:pt>
    <dgm:pt modelId="{05A2AA31-6B18-4B0D-804F-2A40A503EC82}">
      <dgm:prSet phldrT="[Texte]"/>
      <dgm:spPr>
        <a:sp3d>
          <a:bevelT prst="convex"/>
        </a:sp3d>
      </dgm:spPr>
      <dgm:t>
        <a:bodyPr/>
        <a:lstStyle/>
        <a:p>
          <a:endParaRPr lang="fr-FR"/>
        </a:p>
      </dgm:t>
    </dgm:pt>
    <dgm:pt modelId="{4883E0F7-3FF2-44F5-8DB0-FE1E191A51AA}" type="parTrans" cxnId="{FF0ACC55-CACB-4AF4-A48C-070DE32E6A85}">
      <dgm:prSet/>
      <dgm:spPr/>
      <dgm:t>
        <a:bodyPr/>
        <a:lstStyle/>
        <a:p>
          <a:endParaRPr lang="fr-FR"/>
        </a:p>
      </dgm:t>
    </dgm:pt>
    <dgm:pt modelId="{D690C9E3-2A73-4C05-B446-F2527CB2C09F}" type="sibTrans" cxnId="{FF0ACC55-CACB-4AF4-A48C-070DE32E6A85}">
      <dgm:prSet/>
      <dgm:spPr/>
      <dgm:t>
        <a:bodyPr/>
        <a:lstStyle/>
        <a:p>
          <a:endParaRPr lang="fr-FR"/>
        </a:p>
      </dgm:t>
    </dgm:pt>
    <dgm:pt modelId="{B8563D80-7205-4CA0-9AFD-BEE3CFB81FE5}" type="pres">
      <dgm:prSet presAssocID="{87DE700D-3616-4A52-A83D-6DE6B8E913A1}" presName="Name0" presStyleCnt="0">
        <dgm:presLayoutVars>
          <dgm:dir/>
          <dgm:animLvl val="lvl"/>
          <dgm:resizeHandles val="exact"/>
        </dgm:presLayoutVars>
      </dgm:prSet>
      <dgm:spPr/>
    </dgm:pt>
    <dgm:pt modelId="{B94B88EA-7DE0-4724-9CDB-1E833980563F}" type="pres">
      <dgm:prSet presAssocID="{E4107320-77B4-45DA-812C-569AB927B950}" presName="parTxOnly" presStyleLbl="node1" presStyleIdx="0" presStyleCnt="5" custAng="16200000" custLinFactX="-20112" custLinFactY="97454" custLinFactNeighborX="-100000" custLinFactNeighborY="10000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F6467B7-E2E0-4303-B932-E0512F2B90E9}" type="pres">
      <dgm:prSet presAssocID="{65740F20-B127-44A8-B8EA-09716E5F2CEA}" presName="parTxOnlySpace" presStyleCnt="0"/>
      <dgm:spPr>
        <a:sp3d>
          <a:bevelT prst="convex"/>
        </a:sp3d>
      </dgm:spPr>
    </dgm:pt>
    <dgm:pt modelId="{3958F4C2-2707-4EBA-9155-AF8216814F9C}" type="pres">
      <dgm:prSet presAssocID="{319FCEC6-1D03-46AA-AC73-65D4D21AC67A}" presName="parTxOnly" presStyleLbl="node1" presStyleIdx="1" presStyleCnt="5" custAng="16200000" custLinFactX="-100112" custLinFactNeighborX="-200000" custLinFactNeighborY="-337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15DACCD-2FD4-4118-AA8C-831105EB6D2E}" type="pres">
      <dgm:prSet presAssocID="{E7BB6056-185D-428C-AE8A-FBA623B7D150}" presName="parTxOnlySpace" presStyleCnt="0"/>
      <dgm:spPr>
        <a:sp3d>
          <a:bevelT prst="convex"/>
        </a:sp3d>
      </dgm:spPr>
    </dgm:pt>
    <dgm:pt modelId="{4AA702E1-CE85-4BF8-839B-FB6E21FD95FF}" type="pres">
      <dgm:prSet presAssocID="{D65CABC2-3EBA-4EF5-B923-E00A60DE10CB}" presName="parTxOnly" presStyleLbl="node1" presStyleIdx="2" presStyleCnt="5" custAng="16200000" custLinFactX="-190112" custLinFactY="-100000" custLinFactNeighborX="-200000" custLinFactNeighborY="-10419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B0CA7343-C1C2-46AE-A4E9-B3BCFD33E5FA}" type="pres">
      <dgm:prSet presAssocID="{18484169-63F3-42B7-873B-B27FE2DC0D06}" presName="parTxOnlySpace" presStyleCnt="0"/>
      <dgm:spPr>
        <a:sp3d>
          <a:bevelT prst="convex"/>
        </a:sp3d>
      </dgm:spPr>
    </dgm:pt>
    <dgm:pt modelId="{D77E270F-907F-4864-8FFF-FB21954607D9}" type="pres">
      <dgm:prSet presAssocID="{5F719BF6-76B2-4296-B944-1AB02AC7A48B}" presName="parTxOnly" presStyleLbl="node1" presStyleIdx="3" presStyleCnt="5" custAng="16200000" custLinFactX="-342052" custLinFactY="200000" custLinFactNeighborX="-400000" custLinFactNeighborY="28839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0D29201-FE43-4783-A5E5-9A1132F98BC5}" type="pres">
      <dgm:prSet presAssocID="{9EBA6B0F-9C22-4C25-B7F9-D1CCFF2E1259}" presName="parTxOnlySpace" presStyleCnt="0"/>
      <dgm:spPr>
        <a:sp3d>
          <a:bevelT prst="convex"/>
        </a:sp3d>
      </dgm:spPr>
    </dgm:pt>
    <dgm:pt modelId="{F1E12BEA-CAD1-43F2-AD94-7F2F463E92BB}" type="pres">
      <dgm:prSet presAssocID="{05A2AA31-6B18-4B0D-804F-2A40A503EC82}" presName="parTxOnly" presStyleLbl="node1" presStyleIdx="4" presStyleCnt="5" custAng="16200000" custLinFactX="-350112" custLinFactY="-200000" custLinFactNeighborX="-400000" custLinFactNeighborY="-23591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9F2CFB17-C897-43DF-BB13-21CFBA61AB28}" type="presOf" srcId="{5F719BF6-76B2-4296-B944-1AB02AC7A48B}" destId="{D77E270F-907F-4864-8FFF-FB21954607D9}" srcOrd="0" destOrd="0" presId="urn:microsoft.com/office/officeart/2005/8/layout/chevron1"/>
    <dgm:cxn modelId="{FAACD212-8821-477D-9DCF-9433F610AD60}" type="presOf" srcId="{D65CABC2-3EBA-4EF5-B923-E00A60DE10CB}" destId="{4AA702E1-CE85-4BF8-839B-FB6E21FD95FF}" srcOrd="0" destOrd="0" presId="urn:microsoft.com/office/officeart/2005/8/layout/chevron1"/>
    <dgm:cxn modelId="{8D106E75-240F-4417-92AA-B32F9622D728}" srcId="{87DE700D-3616-4A52-A83D-6DE6B8E913A1}" destId="{5F719BF6-76B2-4296-B944-1AB02AC7A48B}" srcOrd="3" destOrd="0" parTransId="{9CBF8C3C-27D8-4477-97E0-4C8DD120334A}" sibTransId="{9EBA6B0F-9C22-4C25-B7F9-D1CCFF2E1259}"/>
    <dgm:cxn modelId="{51C30D64-FB45-4A03-A2C8-D46D11CAD4B4}" type="presOf" srcId="{05A2AA31-6B18-4B0D-804F-2A40A503EC82}" destId="{F1E12BEA-CAD1-43F2-AD94-7F2F463E92BB}" srcOrd="0" destOrd="0" presId="urn:microsoft.com/office/officeart/2005/8/layout/chevron1"/>
    <dgm:cxn modelId="{812F1B0A-914D-4873-BA2A-C977D34DDBF8}" type="presOf" srcId="{87DE700D-3616-4A52-A83D-6DE6B8E913A1}" destId="{B8563D80-7205-4CA0-9AFD-BEE3CFB81FE5}" srcOrd="0" destOrd="0" presId="urn:microsoft.com/office/officeart/2005/8/layout/chevron1"/>
    <dgm:cxn modelId="{FF0ACC55-CACB-4AF4-A48C-070DE32E6A85}" srcId="{87DE700D-3616-4A52-A83D-6DE6B8E913A1}" destId="{05A2AA31-6B18-4B0D-804F-2A40A503EC82}" srcOrd="4" destOrd="0" parTransId="{4883E0F7-3FF2-44F5-8DB0-FE1E191A51AA}" sibTransId="{D690C9E3-2A73-4C05-B446-F2527CB2C09F}"/>
    <dgm:cxn modelId="{0993E911-70AF-4191-870A-4F0249B478F2}" srcId="{87DE700D-3616-4A52-A83D-6DE6B8E913A1}" destId="{E4107320-77B4-45DA-812C-569AB927B950}" srcOrd="0" destOrd="0" parTransId="{2C6B39BF-564B-4D4D-90AC-3C9AC43FCCF2}" sibTransId="{65740F20-B127-44A8-B8EA-09716E5F2CEA}"/>
    <dgm:cxn modelId="{B8BD55BE-348E-4883-A279-EBF6378710B8}" srcId="{87DE700D-3616-4A52-A83D-6DE6B8E913A1}" destId="{319FCEC6-1D03-46AA-AC73-65D4D21AC67A}" srcOrd="1" destOrd="0" parTransId="{F72E96C3-79A6-4C37-86D4-880AF74DD814}" sibTransId="{E7BB6056-185D-428C-AE8A-FBA623B7D150}"/>
    <dgm:cxn modelId="{5CF20ECD-0307-4885-B5E7-368C18A78125}" type="presOf" srcId="{E4107320-77B4-45DA-812C-569AB927B950}" destId="{B94B88EA-7DE0-4724-9CDB-1E833980563F}" srcOrd="0" destOrd="0" presId="urn:microsoft.com/office/officeart/2005/8/layout/chevron1"/>
    <dgm:cxn modelId="{F44747DA-FB67-44BA-AFEA-C440CFA31D16}" srcId="{87DE700D-3616-4A52-A83D-6DE6B8E913A1}" destId="{D65CABC2-3EBA-4EF5-B923-E00A60DE10CB}" srcOrd="2" destOrd="0" parTransId="{701BD0EC-8821-4A0D-98D6-4C710433BB02}" sibTransId="{18484169-63F3-42B7-873B-B27FE2DC0D06}"/>
    <dgm:cxn modelId="{A064570C-C58D-4A98-AFCD-7155BCC69DC8}" type="presOf" srcId="{319FCEC6-1D03-46AA-AC73-65D4D21AC67A}" destId="{3958F4C2-2707-4EBA-9155-AF8216814F9C}" srcOrd="0" destOrd="0" presId="urn:microsoft.com/office/officeart/2005/8/layout/chevron1"/>
    <dgm:cxn modelId="{595A4843-6A24-48EF-A245-EB9AFA32C2DE}" type="presParOf" srcId="{B8563D80-7205-4CA0-9AFD-BEE3CFB81FE5}" destId="{B94B88EA-7DE0-4724-9CDB-1E833980563F}" srcOrd="0" destOrd="0" presId="urn:microsoft.com/office/officeart/2005/8/layout/chevron1"/>
    <dgm:cxn modelId="{47A0BEA1-24F5-4349-AF5B-FA4EFA7F56F4}" type="presParOf" srcId="{B8563D80-7205-4CA0-9AFD-BEE3CFB81FE5}" destId="{FF6467B7-E2E0-4303-B932-E0512F2B90E9}" srcOrd="1" destOrd="0" presId="urn:microsoft.com/office/officeart/2005/8/layout/chevron1"/>
    <dgm:cxn modelId="{BF4C8249-587A-4DEA-A4C2-A3EE7FCD48F4}" type="presParOf" srcId="{B8563D80-7205-4CA0-9AFD-BEE3CFB81FE5}" destId="{3958F4C2-2707-4EBA-9155-AF8216814F9C}" srcOrd="2" destOrd="0" presId="urn:microsoft.com/office/officeart/2005/8/layout/chevron1"/>
    <dgm:cxn modelId="{9B383358-88BF-4D63-B117-C83944F22CE5}" type="presParOf" srcId="{B8563D80-7205-4CA0-9AFD-BEE3CFB81FE5}" destId="{F15DACCD-2FD4-4118-AA8C-831105EB6D2E}" srcOrd="3" destOrd="0" presId="urn:microsoft.com/office/officeart/2005/8/layout/chevron1"/>
    <dgm:cxn modelId="{42655A28-CDCA-48CF-83F7-1CF900D313FF}" type="presParOf" srcId="{B8563D80-7205-4CA0-9AFD-BEE3CFB81FE5}" destId="{4AA702E1-CE85-4BF8-839B-FB6E21FD95FF}" srcOrd="4" destOrd="0" presId="urn:microsoft.com/office/officeart/2005/8/layout/chevron1"/>
    <dgm:cxn modelId="{D125C015-67CA-4F0B-AADB-C0D83B9F1734}" type="presParOf" srcId="{B8563D80-7205-4CA0-9AFD-BEE3CFB81FE5}" destId="{B0CA7343-C1C2-46AE-A4E9-B3BCFD33E5FA}" srcOrd="5" destOrd="0" presId="urn:microsoft.com/office/officeart/2005/8/layout/chevron1"/>
    <dgm:cxn modelId="{818A894A-5F5C-4260-8617-68E4708A9A75}" type="presParOf" srcId="{B8563D80-7205-4CA0-9AFD-BEE3CFB81FE5}" destId="{D77E270F-907F-4864-8FFF-FB21954607D9}" srcOrd="6" destOrd="0" presId="urn:microsoft.com/office/officeart/2005/8/layout/chevron1"/>
    <dgm:cxn modelId="{38FFCBFF-7913-4E1A-B69E-1FE02EE17D32}" type="presParOf" srcId="{B8563D80-7205-4CA0-9AFD-BEE3CFB81FE5}" destId="{10D29201-FE43-4783-A5E5-9A1132F98BC5}" srcOrd="7" destOrd="0" presId="urn:microsoft.com/office/officeart/2005/8/layout/chevron1"/>
    <dgm:cxn modelId="{9DCD23CA-8D59-4669-B3C6-4CDD0FBD9215}" type="presParOf" srcId="{B8563D80-7205-4CA0-9AFD-BEE3CFB81FE5}" destId="{F1E12BEA-CAD1-43F2-AD94-7F2F463E92BB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87DE700D-3616-4A52-A83D-6DE6B8E913A1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>
        <a:scene3d>
          <a:camera prst="perspectiveFront"/>
          <a:lightRig rig="threePt" dir="t"/>
        </a:scene3d>
      </dgm:spPr>
    </dgm:pt>
    <dgm:pt modelId="{D65CABC2-3EBA-4EF5-B923-E00A60DE10CB}">
      <dgm:prSet phldrT="[Texte]"/>
      <dgm:spPr>
        <a:solidFill>
          <a:srgbClr val="FFC000"/>
        </a:solidFill>
        <a:sp3d>
          <a:bevelT prst="convex"/>
        </a:sp3d>
      </dgm:spPr>
      <dgm:t>
        <a:bodyPr/>
        <a:lstStyle/>
        <a:p>
          <a:endParaRPr lang="fr-FR"/>
        </a:p>
      </dgm:t>
    </dgm:pt>
    <dgm:pt modelId="{701BD0EC-8821-4A0D-98D6-4C710433BB02}" type="parTrans" cxnId="{F44747DA-FB67-44BA-AFEA-C440CFA31D16}">
      <dgm:prSet/>
      <dgm:spPr/>
      <dgm:t>
        <a:bodyPr/>
        <a:lstStyle/>
        <a:p>
          <a:endParaRPr lang="fr-FR"/>
        </a:p>
      </dgm:t>
    </dgm:pt>
    <dgm:pt modelId="{18484169-63F3-42B7-873B-B27FE2DC0D06}" type="sibTrans" cxnId="{F44747DA-FB67-44BA-AFEA-C440CFA31D16}">
      <dgm:prSet/>
      <dgm:spPr/>
      <dgm:t>
        <a:bodyPr/>
        <a:lstStyle/>
        <a:p>
          <a:endParaRPr lang="fr-FR"/>
        </a:p>
      </dgm:t>
    </dgm:pt>
    <dgm:pt modelId="{E4107320-77B4-45DA-812C-569AB927B950}">
      <dgm:prSet phldrT="[Texte]"/>
      <dgm:spPr>
        <a:sp3d>
          <a:bevelT prst="convex"/>
        </a:sp3d>
      </dgm:spPr>
      <dgm:t>
        <a:bodyPr/>
        <a:lstStyle/>
        <a:p>
          <a:endParaRPr lang="fr-FR" dirty="0" smtClean="0"/>
        </a:p>
        <a:p>
          <a:endParaRPr lang="fr-FR" dirty="0"/>
        </a:p>
      </dgm:t>
    </dgm:pt>
    <dgm:pt modelId="{2C6B39BF-564B-4D4D-90AC-3C9AC43FCCF2}" type="parTrans" cxnId="{0993E911-70AF-4191-870A-4F0249B478F2}">
      <dgm:prSet/>
      <dgm:spPr/>
      <dgm:t>
        <a:bodyPr/>
        <a:lstStyle/>
        <a:p>
          <a:endParaRPr lang="fr-FR"/>
        </a:p>
      </dgm:t>
    </dgm:pt>
    <dgm:pt modelId="{65740F20-B127-44A8-B8EA-09716E5F2CEA}" type="sibTrans" cxnId="{0993E911-70AF-4191-870A-4F0249B478F2}">
      <dgm:prSet/>
      <dgm:spPr/>
      <dgm:t>
        <a:bodyPr/>
        <a:lstStyle/>
        <a:p>
          <a:endParaRPr lang="fr-FR"/>
        </a:p>
      </dgm:t>
    </dgm:pt>
    <dgm:pt modelId="{319FCEC6-1D03-46AA-AC73-65D4D21AC67A}">
      <dgm:prSet phldrT="[Texte]"/>
      <dgm:spPr>
        <a:sp3d>
          <a:bevelT prst="convex"/>
        </a:sp3d>
      </dgm:spPr>
      <dgm:t>
        <a:bodyPr/>
        <a:lstStyle/>
        <a:p>
          <a:endParaRPr lang="fr-FR" dirty="0" smtClean="0"/>
        </a:p>
        <a:p>
          <a:endParaRPr lang="fr-FR" dirty="0"/>
        </a:p>
      </dgm:t>
    </dgm:pt>
    <dgm:pt modelId="{F72E96C3-79A6-4C37-86D4-880AF74DD814}" type="parTrans" cxnId="{B8BD55BE-348E-4883-A279-EBF6378710B8}">
      <dgm:prSet/>
      <dgm:spPr/>
      <dgm:t>
        <a:bodyPr/>
        <a:lstStyle/>
        <a:p>
          <a:endParaRPr lang="fr-FR"/>
        </a:p>
      </dgm:t>
    </dgm:pt>
    <dgm:pt modelId="{E7BB6056-185D-428C-AE8A-FBA623B7D150}" type="sibTrans" cxnId="{B8BD55BE-348E-4883-A279-EBF6378710B8}">
      <dgm:prSet/>
      <dgm:spPr/>
      <dgm:t>
        <a:bodyPr/>
        <a:lstStyle/>
        <a:p>
          <a:endParaRPr lang="fr-FR"/>
        </a:p>
      </dgm:t>
    </dgm:pt>
    <dgm:pt modelId="{5F719BF6-76B2-4296-B944-1AB02AC7A48B}">
      <dgm:prSet phldrT="[Texte]"/>
      <dgm:spPr>
        <a:solidFill>
          <a:srgbClr val="8D8D8D"/>
        </a:solidFill>
        <a:sp3d>
          <a:bevelT prst="convex"/>
        </a:sp3d>
      </dgm:spPr>
      <dgm:t>
        <a:bodyPr/>
        <a:lstStyle/>
        <a:p>
          <a:endParaRPr lang="fr-FR"/>
        </a:p>
      </dgm:t>
    </dgm:pt>
    <dgm:pt modelId="{9CBF8C3C-27D8-4477-97E0-4C8DD120334A}" type="parTrans" cxnId="{8D106E75-240F-4417-92AA-B32F9622D728}">
      <dgm:prSet/>
      <dgm:spPr/>
      <dgm:t>
        <a:bodyPr/>
        <a:lstStyle/>
        <a:p>
          <a:endParaRPr lang="fr-FR"/>
        </a:p>
      </dgm:t>
    </dgm:pt>
    <dgm:pt modelId="{9EBA6B0F-9C22-4C25-B7F9-D1CCFF2E1259}" type="sibTrans" cxnId="{8D106E75-240F-4417-92AA-B32F9622D728}">
      <dgm:prSet/>
      <dgm:spPr/>
      <dgm:t>
        <a:bodyPr/>
        <a:lstStyle/>
        <a:p>
          <a:endParaRPr lang="fr-FR"/>
        </a:p>
      </dgm:t>
    </dgm:pt>
    <dgm:pt modelId="{05A2AA31-6B18-4B0D-804F-2A40A503EC82}">
      <dgm:prSet phldrT="[Texte]"/>
      <dgm:spPr>
        <a:sp3d>
          <a:bevelT prst="convex"/>
        </a:sp3d>
      </dgm:spPr>
      <dgm:t>
        <a:bodyPr/>
        <a:lstStyle/>
        <a:p>
          <a:endParaRPr lang="fr-FR"/>
        </a:p>
      </dgm:t>
    </dgm:pt>
    <dgm:pt modelId="{4883E0F7-3FF2-44F5-8DB0-FE1E191A51AA}" type="parTrans" cxnId="{FF0ACC55-CACB-4AF4-A48C-070DE32E6A85}">
      <dgm:prSet/>
      <dgm:spPr/>
      <dgm:t>
        <a:bodyPr/>
        <a:lstStyle/>
        <a:p>
          <a:endParaRPr lang="fr-FR"/>
        </a:p>
      </dgm:t>
    </dgm:pt>
    <dgm:pt modelId="{D690C9E3-2A73-4C05-B446-F2527CB2C09F}" type="sibTrans" cxnId="{FF0ACC55-CACB-4AF4-A48C-070DE32E6A85}">
      <dgm:prSet/>
      <dgm:spPr/>
      <dgm:t>
        <a:bodyPr/>
        <a:lstStyle/>
        <a:p>
          <a:endParaRPr lang="fr-FR"/>
        </a:p>
      </dgm:t>
    </dgm:pt>
    <dgm:pt modelId="{B8563D80-7205-4CA0-9AFD-BEE3CFB81FE5}" type="pres">
      <dgm:prSet presAssocID="{87DE700D-3616-4A52-A83D-6DE6B8E913A1}" presName="Name0" presStyleCnt="0">
        <dgm:presLayoutVars>
          <dgm:dir/>
          <dgm:animLvl val="lvl"/>
          <dgm:resizeHandles val="exact"/>
        </dgm:presLayoutVars>
      </dgm:prSet>
      <dgm:spPr/>
    </dgm:pt>
    <dgm:pt modelId="{B94B88EA-7DE0-4724-9CDB-1E833980563F}" type="pres">
      <dgm:prSet presAssocID="{E4107320-77B4-45DA-812C-569AB927B950}" presName="parTxOnly" presStyleLbl="node1" presStyleIdx="0" presStyleCnt="5" custAng="16200000" custLinFactX="-20112" custLinFactY="97454" custLinFactNeighborX="-100000" custLinFactNeighborY="10000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F6467B7-E2E0-4303-B932-E0512F2B90E9}" type="pres">
      <dgm:prSet presAssocID="{65740F20-B127-44A8-B8EA-09716E5F2CEA}" presName="parTxOnlySpace" presStyleCnt="0"/>
      <dgm:spPr>
        <a:sp3d>
          <a:bevelT prst="convex"/>
        </a:sp3d>
      </dgm:spPr>
    </dgm:pt>
    <dgm:pt modelId="{3958F4C2-2707-4EBA-9155-AF8216814F9C}" type="pres">
      <dgm:prSet presAssocID="{319FCEC6-1D03-46AA-AC73-65D4D21AC67A}" presName="parTxOnly" presStyleLbl="node1" presStyleIdx="1" presStyleCnt="5" custAng="16200000" custLinFactX="-100112" custLinFactNeighborX="-200000" custLinFactNeighborY="-337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15DACCD-2FD4-4118-AA8C-831105EB6D2E}" type="pres">
      <dgm:prSet presAssocID="{E7BB6056-185D-428C-AE8A-FBA623B7D150}" presName="parTxOnlySpace" presStyleCnt="0"/>
      <dgm:spPr>
        <a:sp3d>
          <a:bevelT prst="convex"/>
        </a:sp3d>
      </dgm:spPr>
    </dgm:pt>
    <dgm:pt modelId="{4AA702E1-CE85-4BF8-839B-FB6E21FD95FF}" type="pres">
      <dgm:prSet presAssocID="{D65CABC2-3EBA-4EF5-B923-E00A60DE10CB}" presName="parTxOnly" presStyleLbl="node1" presStyleIdx="2" presStyleCnt="5" custAng="16200000" custLinFactX="-190112" custLinFactY="-100000" custLinFactNeighborX="-200000" custLinFactNeighborY="-10419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B0CA7343-C1C2-46AE-A4E9-B3BCFD33E5FA}" type="pres">
      <dgm:prSet presAssocID="{18484169-63F3-42B7-873B-B27FE2DC0D06}" presName="parTxOnlySpace" presStyleCnt="0"/>
      <dgm:spPr>
        <a:sp3d>
          <a:bevelT prst="convex"/>
        </a:sp3d>
      </dgm:spPr>
    </dgm:pt>
    <dgm:pt modelId="{D77E270F-907F-4864-8FFF-FB21954607D9}" type="pres">
      <dgm:prSet presAssocID="{5F719BF6-76B2-4296-B944-1AB02AC7A48B}" presName="parTxOnly" presStyleLbl="node1" presStyleIdx="3" presStyleCnt="5" custAng="16200000" custLinFactX="-342052" custLinFactY="200000" custLinFactNeighborX="-400000" custLinFactNeighborY="28839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0D29201-FE43-4783-A5E5-9A1132F98BC5}" type="pres">
      <dgm:prSet presAssocID="{9EBA6B0F-9C22-4C25-B7F9-D1CCFF2E1259}" presName="parTxOnlySpace" presStyleCnt="0"/>
      <dgm:spPr>
        <a:sp3d>
          <a:bevelT prst="convex"/>
        </a:sp3d>
      </dgm:spPr>
    </dgm:pt>
    <dgm:pt modelId="{F1E12BEA-CAD1-43F2-AD94-7F2F463E92BB}" type="pres">
      <dgm:prSet presAssocID="{05A2AA31-6B18-4B0D-804F-2A40A503EC82}" presName="parTxOnly" presStyleLbl="node1" presStyleIdx="4" presStyleCnt="5" custAng="16200000" custLinFactX="-350112" custLinFactY="-200000" custLinFactNeighborX="-400000" custLinFactNeighborY="-23591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9F2CFB17-C897-43DF-BB13-21CFBA61AB28}" type="presOf" srcId="{5F719BF6-76B2-4296-B944-1AB02AC7A48B}" destId="{D77E270F-907F-4864-8FFF-FB21954607D9}" srcOrd="0" destOrd="0" presId="urn:microsoft.com/office/officeart/2005/8/layout/chevron1"/>
    <dgm:cxn modelId="{FAACD212-8821-477D-9DCF-9433F610AD60}" type="presOf" srcId="{D65CABC2-3EBA-4EF5-B923-E00A60DE10CB}" destId="{4AA702E1-CE85-4BF8-839B-FB6E21FD95FF}" srcOrd="0" destOrd="0" presId="urn:microsoft.com/office/officeart/2005/8/layout/chevron1"/>
    <dgm:cxn modelId="{8D106E75-240F-4417-92AA-B32F9622D728}" srcId="{87DE700D-3616-4A52-A83D-6DE6B8E913A1}" destId="{5F719BF6-76B2-4296-B944-1AB02AC7A48B}" srcOrd="3" destOrd="0" parTransId="{9CBF8C3C-27D8-4477-97E0-4C8DD120334A}" sibTransId="{9EBA6B0F-9C22-4C25-B7F9-D1CCFF2E1259}"/>
    <dgm:cxn modelId="{51C30D64-FB45-4A03-A2C8-D46D11CAD4B4}" type="presOf" srcId="{05A2AA31-6B18-4B0D-804F-2A40A503EC82}" destId="{F1E12BEA-CAD1-43F2-AD94-7F2F463E92BB}" srcOrd="0" destOrd="0" presId="urn:microsoft.com/office/officeart/2005/8/layout/chevron1"/>
    <dgm:cxn modelId="{812F1B0A-914D-4873-BA2A-C977D34DDBF8}" type="presOf" srcId="{87DE700D-3616-4A52-A83D-6DE6B8E913A1}" destId="{B8563D80-7205-4CA0-9AFD-BEE3CFB81FE5}" srcOrd="0" destOrd="0" presId="urn:microsoft.com/office/officeart/2005/8/layout/chevron1"/>
    <dgm:cxn modelId="{FF0ACC55-CACB-4AF4-A48C-070DE32E6A85}" srcId="{87DE700D-3616-4A52-A83D-6DE6B8E913A1}" destId="{05A2AA31-6B18-4B0D-804F-2A40A503EC82}" srcOrd="4" destOrd="0" parTransId="{4883E0F7-3FF2-44F5-8DB0-FE1E191A51AA}" sibTransId="{D690C9E3-2A73-4C05-B446-F2527CB2C09F}"/>
    <dgm:cxn modelId="{0993E911-70AF-4191-870A-4F0249B478F2}" srcId="{87DE700D-3616-4A52-A83D-6DE6B8E913A1}" destId="{E4107320-77B4-45DA-812C-569AB927B950}" srcOrd="0" destOrd="0" parTransId="{2C6B39BF-564B-4D4D-90AC-3C9AC43FCCF2}" sibTransId="{65740F20-B127-44A8-B8EA-09716E5F2CEA}"/>
    <dgm:cxn modelId="{B8BD55BE-348E-4883-A279-EBF6378710B8}" srcId="{87DE700D-3616-4A52-A83D-6DE6B8E913A1}" destId="{319FCEC6-1D03-46AA-AC73-65D4D21AC67A}" srcOrd="1" destOrd="0" parTransId="{F72E96C3-79A6-4C37-86D4-880AF74DD814}" sibTransId="{E7BB6056-185D-428C-AE8A-FBA623B7D150}"/>
    <dgm:cxn modelId="{5CF20ECD-0307-4885-B5E7-368C18A78125}" type="presOf" srcId="{E4107320-77B4-45DA-812C-569AB927B950}" destId="{B94B88EA-7DE0-4724-9CDB-1E833980563F}" srcOrd="0" destOrd="0" presId="urn:microsoft.com/office/officeart/2005/8/layout/chevron1"/>
    <dgm:cxn modelId="{F44747DA-FB67-44BA-AFEA-C440CFA31D16}" srcId="{87DE700D-3616-4A52-A83D-6DE6B8E913A1}" destId="{D65CABC2-3EBA-4EF5-B923-E00A60DE10CB}" srcOrd="2" destOrd="0" parTransId="{701BD0EC-8821-4A0D-98D6-4C710433BB02}" sibTransId="{18484169-63F3-42B7-873B-B27FE2DC0D06}"/>
    <dgm:cxn modelId="{A064570C-C58D-4A98-AFCD-7155BCC69DC8}" type="presOf" srcId="{319FCEC6-1D03-46AA-AC73-65D4D21AC67A}" destId="{3958F4C2-2707-4EBA-9155-AF8216814F9C}" srcOrd="0" destOrd="0" presId="urn:microsoft.com/office/officeart/2005/8/layout/chevron1"/>
    <dgm:cxn modelId="{595A4843-6A24-48EF-A245-EB9AFA32C2DE}" type="presParOf" srcId="{B8563D80-7205-4CA0-9AFD-BEE3CFB81FE5}" destId="{B94B88EA-7DE0-4724-9CDB-1E833980563F}" srcOrd="0" destOrd="0" presId="urn:microsoft.com/office/officeart/2005/8/layout/chevron1"/>
    <dgm:cxn modelId="{47A0BEA1-24F5-4349-AF5B-FA4EFA7F56F4}" type="presParOf" srcId="{B8563D80-7205-4CA0-9AFD-BEE3CFB81FE5}" destId="{FF6467B7-E2E0-4303-B932-E0512F2B90E9}" srcOrd="1" destOrd="0" presId="urn:microsoft.com/office/officeart/2005/8/layout/chevron1"/>
    <dgm:cxn modelId="{BF4C8249-587A-4DEA-A4C2-A3EE7FCD48F4}" type="presParOf" srcId="{B8563D80-7205-4CA0-9AFD-BEE3CFB81FE5}" destId="{3958F4C2-2707-4EBA-9155-AF8216814F9C}" srcOrd="2" destOrd="0" presId="urn:microsoft.com/office/officeart/2005/8/layout/chevron1"/>
    <dgm:cxn modelId="{9B383358-88BF-4D63-B117-C83944F22CE5}" type="presParOf" srcId="{B8563D80-7205-4CA0-9AFD-BEE3CFB81FE5}" destId="{F15DACCD-2FD4-4118-AA8C-831105EB6D2E}" srcOrd="3" destOrd="0" presId="urn:microsoft.com/office/officeart/2005/8/layout/chevron1"/>
    <dgm:cxn modelId="{42655A28-CDCA-48CF-83F7-1CF900D313FF}" type="presParOf" srcId="{B8563D80-7205-4CA0-9AFD-BEE3CFB81FE5}" destId="{4AA702E1-CE85-4BF8-839B-FB6E21FD95FF}" srcOrd="4" destOrd="0" presId="urn:microsoft.com/office/officeart/2005/8/layout/chevron1"/>
    <dgm:cxn modelId="{D125C015-67CA-4F0B-AADB-C0D83B9F1734}" type="presParOf" srcId="{B8563D80-7205-4CA0-9AFD-BEE3CFB81FE5}" destId="{B0CA7343-C1C2-46AE-A4E9-B3BCFD33E5FA}" srcOrd="5" destOrd="0" presId="urn:microsoft.com/office/officeart/2005/8/layout/chevron1"/>
    <dgm:cxn modelId="{818A894A-5F5C-4260-8617-68E4708A9A75}" type="presParOf" srcId="{B8563D80-7205-4CA0-9AFD-BEE3CFB81FE5}" destId="{D77E270F-907F-4864-8FFF-FB21954607D9}" srcOrd="6" destOrd="0" presId="urn:microsoft.com/office/officeart/2005/8/layout/chevron1"/>
    <dgm:cxn modelId="{38FFCBFF-7913-4E1A-B69E-1FE02EE17D32}" type="presParOf" srcId="{B8563D80-7205-4CA0-9AFD-BEE3CFB81FE5}" destId="{10D29201-FE43-4783-A5E5-9A1132F98BC5}" srcOrd="7" destOrd="0" presId="urn:microsoft.com/office/officeart/2005/8/layout/chevron1"/>
    <dgm:cxn modelId="{9DCD23CA-8D59-4669-B3C6-4CDD0FBD9215}" type="presParOf" srcId="{B8563D80-7205-4CA0-9AFD-BEE3CFB81FE5}" destId="{F1E12BEA-CAD1-43F2-AD94-7F2F463E92BB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87DE700D-3616-4A52-A83D-6DE6B8E913A1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>
        <a:scene3d>
          <a:camera prst="perspectiveFront"/>
          <a:lightRig rig="threePt" dir="t"/>
        </a:scene3d>
      </dgm:spPr>
    </dgm:pt>
    <dgm:pt modelId="{D65CABC2-3EBA-4EF5-B923-E00A60DE10CB}">
      <dgm:prSet phldrT="[Texte]"/>
      <dgm:spPr>
        <a:solidFill>
          <a:srgbClr val="FFC000"/>
        </a:solidFill>
        <a:sp3d>
          <a:bevelT prst="convex"/>
        </a:sp3d>
      </dgm:spPr>
      <dgm:t>
        <a:bodyPr/>
        <a:lstStyle/>
        <a:p>
          <a:endParaRPr lang="fr-FR"/>
        </a:p>
      </dgm:t>
    </dgm:pt>
    <dgm:pt modelId="{701BD0EC-8821-4A0D-98D6-4C710433BB02}" type="parTrans" cxnId="{F44747DA-FB67-44BA-AFEA-C440CFA31D16}">
      <dgm:prSet/>
      <dgm:spPr/>
      <dgm:t>
        <a:bodyPr/>
        <a:lstStyle/>
        <a:p>
          <a:endParaRPr lang="fr-FR"/>
        </a:p>
      </dgm:t>
    </dgm:pt>
    <dgm:pt modelId="{18484169-63F3-42B7-873B-B27FE2DC0D06}" type="sibTrans" cxnId="{F44747DA-FB67-44BA-AFEA-C440CFA31D16}">
      <dgm:prSet/>
      <dgm:spPr/>
      <dgm:t>
        <a:bodyPr/>
        <a:lstStyle/>
        <a:p>
          <a:endParaRPr lang="fr-FR"/>
        </a:p>
      </dgm:t>
    </dgm:pt>
    <dgm:pt modelId="{E4107320-77B4-45DA-812C-569AB927B950}">
      <dgm:prSet phldrT="[Texte]"/>
      <dgm:spPr>
        <a:sp3d>
          <a:bevelT prst="convex"/>
        </a:sp3d>
      </dgm:spPr>
      <dgm:t>
        <a:bodyPr/>
        <a:lstStyle/>
        <a:p>
          <a:endParaRPr lang="fr-FR" dirty="0" smtClean="0"/>
        </a:p>
        <a:p>
          <a:endParaRPr lang="fr-FR" dirty="0"/>
        </a:p>
      </dgm:t>
    </dgm:pt>
    <dgm:pt modelId="{2C6B39BF-564B-4D4D-90AC-3C9AC43FCCF2}" type="parTrans" cxnId="{0993E911-70AF-4191-870A-4F0249B478F2}">
      <dgm:prSet/>
      <dgm:spPr/>
      <dgm:t>
        <a:bodyPr/>
        <a:lstStyle/>
        <a:p>
          <a:endParaRPr lang="fr-FR"/>
        </a:p>
      </dgm:t>
    </dgm:pt>
    <dgm:pt modelId="{65740F20-B127-44A8-B8EA-09716E5F2CEA}" type="sibTrans" cxnId="{0993E911-70AF-4191-870A-4F0249B478F2}">
      <dgm:prSet/>
      <dgm:spPr/>
      <dgm:t>
        <a:bodyPr/>
        <a:lstStyle/>
        <a:p>
          <a:endParaRPr lang="fr-FR"/>
        </a:p>
      </dgm:t>
    </dgm:pt>
    <dgm:pt modelId="{319FCEC6-1D03-46AA-AC73-65D4D21AC67A}">
      <dgm:prSet phldrT="[Texte]"/>
      <dgm:spPr>
        <a:sp3d>
          <a:bevelT prst="convex"/>
        </a:sp3d>
      </dgm:spPr>
      <dgm:t>
        <a:bodyPr/>
        <a:lstStyle/>
        <a:p>
          <a:endParaRPr lang="fr-FR" dirty="0" smtClean="0"/>
        </a:p>
        <a:p>
          <a:endParaRPr lang="fr-FR" dirty="0"/>
        </a:p>
      </dgm:t>
    </dgm:pt>
    <dgm:pt modelId="{F72E96C3-79A6-4C37-86D4-880AF74DD814}" type="parTrans" cxnId="{B8BD55BE-348E-4883-A279-EBF6378710B8}">
      <dgm:prSet/>
      <dgm:spPr/>
      <dgm:t>
        <a:bodyPr/>
        <a:lstStyle/>
        <a:p>
          <a:endParaRPr lang="fr-FR"/>
        </a:p>
      </dgm:t>
    </dgm:pt>
    <dgm:pt modelId="{E7BB6056-185D-428C-AE8A-FBA623B7D150}" type="sibTrans" cxnId="{B8BD55BE-348E-4883-A279-EBF6378710B8}">
      <dgm:prSet/>
      <dgm:spPr/>
      <dgm:t>
        <a:bodyPr/>
        <a:lstStyle/>
        <a:p>
          <a:endParaRPr lang="fr-FR"/>
        </a:p>
      </dgm:t>
    </dgm:pt>
    <dgm:pt modelId="{5F719BF6-76B2-4296-B944-1AB02AC7A48B}">
      <dgm:prSet phldrT="[Texte]"/>
      <dgm:spPr>
        <a:solidFill>
          <a:srgbClr val="8D8D8D"/>
        </a:solidFill>
        <a:sp3d>
          <a:bevelT prst="convex"/>
        </a:sp3d>
      </dgm:spPr>
      <dgm:t>
        <a:bodyPr/>
        <a:lstStyle/>
        <a:p>
          <a:endParaRPr lang="fr-FR"/>
        </a:p>
      </dgm:t>
    </dgm:pt>
    <dgm:pt modelId="{9CBF8C3C-27D8-4477-97E0-4C8DD120334A}" type="parTrans" cxnId="{8D106E75-240F-4417-92AA-B32F9622D728}">
      <dgm:prSet/>
      <dgm:spPr/>
      <dgm:t>
        <a:bodyPr/>
        <a:lstStyle/>
        <a:p>
          <a:endParaRPr lang="fr-FR"/>
        </a:p>
      </dgm:t>
    </dgm:pt>
    <dgm:pt modelId="{9EBA6B0F-9C22-4C25-B7F9-D1CCFF2E1259}" type="sibTrans" cxnId="{8D106E75-240F-4417-92AA-B32F9622D728}">
      <dgm:prSet/>
      <dgm:spPr/>
      <dgm:t>
        <a:bodyPr/>
        <a:lstStyle/>
        <a:p>
          <a:endParaRPr lang="fr-FR"/>
        </a:p>
      </dgm:t>
    </dgm:pt>
    <dgm:pt modelId="{05A2AA31-6B18-4B0D-804F-2A40A503EC82}">
      <dgm:prSet phldrT="[Texte]"/>
      <dgm:spPr>
        <a:sp3d>
          <a:bevelT prst="convex"/>
        </a:sp3d>
      </dgm:spPr>
      <dgm:t>
        <a:bodyPr/>
        <a:lstStyle/>
        <a:p>
          <a:endParaRPr lang="fr-FR"/>
        </a:p>
      </dgm:t>
    </dgm:pt>
    <dgm:pt modelId="{4883E0F7-3FF2-44F5-8DB0-FE1E191A51AA}" type="parTrans" cxnId="{FF0ACC55-CACB-4AF4-A48C-070DE32E6A85}">
      <dgm:prSet/>
      <dgm:spPr/>
      <dgm:t>
        <a:bodyPr/>
        <a:lstStyle/>
        <a:p>
          <a:endParaRPr lang="fr-FR"/>
        </a:p>
      </dgm:t>
    </dgm:pt>
    <dgm:pt modelId="{D690C9E3-2A73-4C05-B446-F2527CB2C09F}" type="sibTrans" cxnId="{FF0ACC55-CACB-4AF4-A48C-070DE32E6A85}">
      <dgm:prSet/>
      <dgm:spPr/>
      <dgm:t>
        <a:bodyPr/>
        <a:lstStyle/>
        <a:p>
          <a:endParaRPr lang="fr-FR"/>
        </a:p>
      </dgm:t>
    </dgm:pt>
    <dgm:pt modelId="{B8563D80-7205-4CA0-9AFD-BEE3CFB81FE5}" type="pres">
      <dgm:prSet presAssocID="{87DE700D-3616-4A52-A83D-6DE6B8E913A1}" presName="Name0" presStyleCnt="0">
        <dgm:presLayoutVars>
          <dgm:dir/>
          <dgm:animLvl val="lvl"/>
          <dgm:resizeHandles val="exact"/>
        </dgm:presLayoutVars>
      </dgm:prSet>
      <dgm:spPr/>
    </dgm:pt>
    <dgm:pt modelId="{B94B88EA-7DE0-4724-9CDB-1E833980563F}" type="pres">
      <dgm:prSet presAssocID="{E4107320-77B4-45DA-812C-569AB927B950}" presName="parTxOnly" presStyleLbl="node1" presStyleIdx="0" presStyleCnt="5" custAng="16200000" custLinFactX="-20112" custLinFactY="97454" custLinFactNeighborX="-100000" custLinFactNeighborY="10000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F6467B7-E2E0-4303-B932-E0512F2B90E9}" type="pres">
      <dgm:prSet presAssocID="{65740F20-B127-44A8-B8EA-09716E5F2CEA}" presName="parTxOnlySpace" presStyleCnt="0"/>
      <dgm:spPr>
        <a:sp3d>
          <a:bevelT prst="convex"/>
        </a:sp3d>
      </dgm:spPr>
    </dgm:pt>
    <dgm:pt modelId="{3958F4C2-2707-4EBA-9155-AF8216814F9C}" type="pres">
      <dgm:prSet presAssocID="{319FCEC6-1D03-46AA-AC73-65D4D21AC67A}" presName="parTxOnly" presStyleLbl="node1" presStyleIdx="1" presStyleCnt="5" custAng="16200000" custLinFactX="-100112" custLinFactNeighborX="-200000" custLinFactNeighborY="-337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15DACCD-2FD4-4118-AA8C-831105EB6D2E}" type="pres">
      <dgm:prSet presAssocID="{E7BB6056-185D-428C-AE8A-FBA623B7D150}" presName="parTxOnlySpace" presStyleCnt="0"/>
      <dgm:spPr>
        <a:sp3d>
          <a:bevelT prst="convex"/>
        </a:sp3d>
      </dgm:spPr>
    </dgm:pt>
    <dgm:pt modelId="{4AA702E1-CE85-4BF8-839B-FB6E21FD95FF}" type="pres">
      <dgm:prSet presAssocID="{D65CABC2-3EBA-4EF5-B923-E00A60DE10CB}" presName="parTxOnly" presStyleLbl="node1" presStyleIdx="2" presStyleCnt="5" custAng="16200000" custLinFactX="-190112" custLinFactY="-100000" custLinFactNeighborX="-200000" custLinFactNeighborY="-10419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B0CA7343-C1C2-46AE-A4E9-B3BCFD33E5FA}" type="pres">
      <dgm:prSet presAssocID="{18484169-63F3-42B7-873B-B27FE2DC0D06}" presName="parTxOnlySpace" presStyleCnt="0"/>
      <dgm:spPr>
        <a:sp3d>
          <a:bevelT prst="convex"/>
        </a:sp3d>
      </dgm:spPr>
    </dgm:pt>
    <dgm:pt modelId="{D77E270F-907F-4864-8FFF-FB21954607D9}" type="pres">
      <dgm:prSet presAssocID="{5F719BF6-76B2-4296-B944-1AB02AC7A48B}" presName="parTxOnly" presStyleLbl="node1" presStyleIdx="3" presStyleCnt="5" custAng="16200000" custLinFactX="-342052" custLinFactY="200000" custLinFactNeighborX="-400000" custLinFactNeighborY="28839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0D29201-FE43-4783-A5E5-9A1132F98BC5}" type="pres">
      <dgm:prSet presAssocID="{9EBA6B0F-9C22-4C25-B7F9-D1CCFF2E1259}" presName="parTxOnlySpace" presStyleCnt="0"/>
      <dgm:spPr>
        <a:sp3d>
          <a:bevelT prst="convex"/>
        </a:sp3d>
      </dgm:spPr>
    </dgm:pt>
    <dgm:pt modelId="{F1E12BEA-CAD1-43F2-AD94-7F2F463E92BB}" type="pres">
      <dgm:prSet presAssocID="{05A2AA31-6B18-4B0D-804F-2A40A503EC82}" presName="parTxOnly" presStyleLbl="node1" presStyleIdx="4" presStyleCnt="5" custAng="16200000" custLinFactX="-350112" custLinFactY="-200000" custLinFactNeighborX="-400000" custLinFactNeighborY="-23591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9F2CFB17-C897-43DF-BB13-21CFBA61AB28}" type="presOf" srcId="{5F719BF6-76B2-4296-B944-1AB02AC7A48B}" destId="{D77E270F-907F-4864-8FFF-FB21954607D9}" srcOrd="0" destOrd="0" presId="urn:microsoft.com/office/officeart/2005/8/layout/chevron1"/>
    <dgm:cxn modelId="{FAACD212-8821-477D-9DCF-9433F610AD60}" type="presOf" srcId="{D65CABC2-3EBA-4EF5-B923-E00A60DE10CB}" destId="{4AA702E1-CE85-4BF8-839B-FB6E21FD95FF}" srcOrd="0" destOrd="0" presId="urn:microsoft.com/office/officeart/2005/8/layout/chevron1"/>
    <dgm:cxn modelId="{8D106E75-240F-4417-92AA-B32F9622D728}" srcId="{87DE700D-3616-4A52-A83D-6DE6B8E913A1}" destId="{5F719BF6-76B2-4296-B944-1AB02AC7A48B}" srcOrd="3" destOrd="0" parTransId="{9CBF8C3C-27D8-4477-97E0-4C8DD120334A}" sibTransId="{9EBA6B0F-9C22-4C25-B7F9-D1CCFF2E1259}"/>
    <dgm:cxn modelId="{51C30D64-FB45-4A03-A2C8-D46D11CAD4B4}" type="presOf" srcId="{05A2AA31-6B18-4B0D-804F-2A40A503EC82}" destId="{F1E12BEA-CAD1-43F2-AD94-7F2F463E92BB}" srcOrd="0" destOrd="0" presId="urn:microsoft.com/office/officeart/2005/8/layout/chevron1"/>
    <dgm:cxn modelId="{812F1B0A-914D-4873-BA2A-C977D34DDBF8}" type="presOf" srcId="{87DE700D-3616-4A52-A83D-6DE6B8E913A1}" destId="{B8563D80-7205-4CA0-9AFD-BEE3CFB81FE5}" srcOrd="0" destOrd="0" presId="urn:microsoft.com/office/officeart/2005/8/layout/chevron1"/>
    <dgm:cxn modelId="{FF0ACC55-CACB-4AF4-A48C-070DE32E6A85}" srcId="{87DE700D-3616-4A52-A83D-6DE6B8E913A1}" destId="{05A2AA31-6B18-4B0D-804F-2A40A503EC82}" srcOrd="4" destOrd="0" parTransId="{4883E0F7-3FF2-44F5-8DB0-FE1E191A51AA}" sibTransId="{D690C9E3-2A73-4C05-B446-F2527CB2C09F}"/>
    <dgm:cxn modelId="{0993E911-70AF-4191-870A-4F0249B478F2}" srcId="{87DE700D-3616-4A52-A83D-6DE6B8E913A1}" destId="{E4107320-77B4-45DA-812C-569AB927B950}" srcOrd="0" destOrd="0" parTransId="{2C6B39BF-564B-4D4D-90AC-3C9AC43FCCF2}" sibTransId="{65740F20-B127-44A8-B8EA-09716E5F2CEA}"/>
    <dgm:cxn modelId="{B8BD55BE-348E-4883-A279-EBF6378710B8}" srcId="{87DE700D-3616-4A52-A83D-6DE6B8E913A1}" destId="{319FCEC6-1D03-46AA-AC73-65D4D21AC67A}" srcOrd="1" destOrd="0" parTransId="{F72E96C3-79A6-4C37-86D4-880AF74DD814}" sibTransId="{E7BB6056-185D-428C-AE8A-FBA623B7D150}"/>
    <dgm:cxn modelId="{5CF20ECD-0307-4885-B5E7-368C18A78125}" type="presOf" srcId="{E4107320-77B4-45DA-812C-569AB927B950}" destId="{B94B88EA-7DE0-4724-9CDB-1E833980563F}" srcOrd="0" destOrd="0" presId="urn:microsoft.com/office/officeart/2005/8/layout/chevron1"/>
    <dgm:cxn modelId="{F44747DA-FB67-44BA-AFEA-C440CFA31D16}" srcId="{87DE700D-3616-4A52-A83D-6DE6B8E913A1}" destId="{D65CABC2-3EBA-4EF5-B923-E00A60DE10CB}" srcOrd="2" destOrd="0" parTransId="{701BD0EC-8821-4A0D-98D6-4C710433BB02}" sibTransId="{18484169-63F3-42B7-873B-B27FE2DC0D06}"/>
    <dgm:cxn modelId="{A064570C-C58D-4A98-AFCD-7155BCC69DC8}" type="presOf" srcId="{319FCEC6-1D03-46AA-AC73-65D4D21AC67A}" destId="{3958F4C2-2707-4EBA-9155-AF8216814F9C}" srcOrd="0" destOrd="0" presId="urn:microsoft.com/office/officeart/2005/8/layout/chevron1"/>
    <dgm:cxn modelId="{595A4843-6A24-48EF-A245-EB9AFA32C2DE}" type="presParOf" srcId="{B8563D80-7205-4CA0-9AFD-BEE3CFB81FE5}" destId="{B94B88EA-7DE0-4724-9CDB-1E833980563F}" srcOrd="0" destOrd="0" presId="urn:microsoft.com/office/officeart/2005/8/layout/chevron1"/>
    <dgm:cxn modelId="{47A0BEA1-24F5-4349-AF5B-FA4EFA7F56F4}" type="presParOf" srcId="{B8563D80-7205-4CA0-9AFD-BEE3CFB81FE5}" destId="{FF6467B7-E2E0-4303-B932-E0512F2B90E9}" srcOrd="1" destOrd="0" presId="urn:microsoft.com/office/officeart/2005/8/layout/chevron1"/>
    <dgm:cxn modelId="{BF4C8249-587A-4DEA-A4C2-A3EE7FCD48F4}" type="presParOf" srcId="{B8563D80-7205-4CA0-9AFD-BEE3CFB81FE5}" destId="{3958F4C2-2707-4EBA-9155-AF8216814F9C}" srcOrd="2" destOrd="0" presId="urn:microsoft.com/office/officeart/2005/8/layout/chevron1"/>
    <dgm:cxn modelId="{9B383358-88BF-4D63-B117-C83944F22CE5}" type="presParOf" srcId="{B8563D80-7205-4CA0-9AFD-BEE3CFB81FE5}" destId="{F15DACCD-2FD4-4118-AA8C-831105EB6D2E}" srcOrd="3" destOrd="0" presId="urn:microsoft.com/office/officeart/2005/8/layout/chevron1"/>
    <dgm:cxn modelId="{42655A28-CDCA-48CF-83F7-1CF900D313FF}" type="presParOf" srcId="{B8563D80-7205-4CA0-9AFD-BEE3CFB81FE5}" destId="{4AA702E1-CE85-4BF8-839B-FB6E21FD95FF}" srcOrd="4" destOrd="0" presId="urn:microsoft.com/office/officeart/2005/8/layout/chevron1"/>
    <dgm:cxn modelId="{D125C015-67CA-4F0B-AADB-C0D83B9F1734}" type="presParOf" srcId="{B8563D80-7205-4CA0-9AFD-BEE3CFB81FE5}" destId="{B0CA7343-C1C2-46AE-A4E9-B3BCFD33E5FA}" srcOrd="5" destOrd="0" presId="urn:microsoft.com/office/officeart/2005/8/layout/chevron1"/>
    <dgm:cxn modelId="{818A894A-5F5C-4260-8617-68E4708A9A75}" type="presParOf" srcId="{B8563D80-7205-4CA0-9AFD-BEE3CFB81FE5}" destId="{D77E270F-907F-4864-8FFF-FB21954607D9}" srcOrd="6" destOrd="0" presId="urn:microsoft.com/office/officeart/2005/8/layout/chevron1"/>
    <dgm:cxn modelId="{38FFCBFF-7913-4E1A-B69E-1FE02EE17D32}" type="presParOf" srcId="{B8563D80-7205-4CA0-9AFD-BEE3CFB81FE5}" destId="{10D29201-FE43-4783-A5E5-9A1132F98BC5}" srcOrd="7" destOrd="0" presId="urn:microsoft.com/office/officeart/2005/8/layout/chevron1"/>
    <dgm:cxn modelId="{9DCD23CA-8D59-4669-B3C6-4CDD0FBD9215}" type="presParOf" srcId="{B8563D80-7205-4CA0-9AFD-BEE3CFB81FE5}" destId="{F1E12BEA-CAD1-43F2-AD94-7F2F463E92BB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6.xml><?xml version="1.0" encoding="utf-8"?>
<dgm:dataModel xmlns:dgm="http://schemas.openxmlformats.org/drawingml/2006/diagram" xmlns:a="http://schemas.openxmlformats.org/drawingml/2006/main">
  <dgm:ptLst>
    <dgm:pt modelId="{87DE700D-3616-4A52-A83D-6DE6B8E913A1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>
        <a:scene3d>
          <a:camera prst="perspectiveFront"/>
          <a:lightRig rig="threePt" dir="t"/>
        </a:scene3d>
      </dgm:spPr>
    </dgm:pt>
    <dgm:pt modelId="{D65CABC2-3EBA-4EF5-B923-E00A60DE10CB}">
      <dgm:prSet phldrT="[Texte]"/>
      <dgm:spPr>
        <a:solidFill>
          <a:srgbClr val="FFC000"/>
        </a:solidFill>
        <a:sp3d>
          <a:bevelT prst="convex"/>
        </a:sp3d>
      </dgm:spPr>
      <dgm:t>
        <a:bodyPr/>
        <a:lstStyle/>
        <a:p>
          <a:endParaRPr lang="fr-FR"/>
        </a:p>
      </dgm:t>
    </dgm:pt>
    <dgm:pt modelId="{701BD0EC-8821-4A0D-98D6-4C710433BB02}" type="parTrans" cxnId="{F44747DA-FB67-44BA-AFEA-C440CFA31D16}">
      <dgm:prSet/>
      <dgm:spPr/>
      <dgm:t>
        <a:bodyPr/>
        <a:lstStyle/>
        <a:p>
          <a:endParaRPr lang="fr-FR"/>
        </a:p>
      </dgm:t>
    </dgm:pt>
    <dgm:pt modelId="{18484169-63F3-42B7-873B-B27FE2DC0D06}" type="sibTrans" cxnId="{F44747DA-FB67-44BA-AFEA-C440CFA31D16}">
      <dgm:prSet/>
      <dgm:spPr/>
      <dgm:t>
        <a:bodyPr/>
        <a:lstStyle/>
        <a:p>
          <a:endParaRPr lang="fr-FR"/>
        </a:p>
      </dgm:t>
    </dgm:pt>
    <dgm:pt modelId="{E4107320-77B4-45DA-812C-569AB927B950}">
      <dgm:prSet phldrT="[Texte]"/>
      <dgm:spPr>
        <a:sp3d>
          <a:bevelT prst="convex"/>
        </a:sp3d>
      </dgm:spPr>
      <dgm:t>
        <a:bodyPr/>
        <a:lstStyle/>
        <a:p>
          <a:endParaRPr lang="fr-FR" dirty="0" smtClean="0"/>
        </a:p>
        <a:p>
          <a:endParaRPr lang="fr-FR" dirty="0"/>
        </a:p>
      </dgm:t>
    </dgm:pt>
    <dgm:pt modelId="{2C6B39BF-564B-4D4D-90AC-3C9AC43FCCF2}" type="parTrans" cxnId="{0993E911-70AF-4191-870A-4F0249B478F2}">
      <dgm:prSet/>
      <dgm:spPr/>
      <dgm:t>
        <a:bodyPr/>
        <a:lstStyle/>
        <a:p>
          <a:endParaRPr lang="fr-FR"/>
        </a:p>
      </dgm:t>
    </dgm:pt>
    <dgm:pt modelId="{65740F20-B127-44A8-B8EA-09716E5F2CEA}" type="sibTrans" cxnId="{0993E911-70AF-4191-870A-4F0249B478F2}">
      <dgm:prSet/>
      <dgm:spPr/>
      <dgm:t>
        <a:bodyPr/>
        <a:lstStyle/>
        <a:p>
          <a:endParaRPr lang="fr-FR"/>
        </a:p>
      </dgm:t>
    </dgm:pt>
    <dgm:pt modelId="{319FCEC6-1D03-46AA-AC73-65D4D21AC67A}">
      <dgm:prSet phldrT="[Texte]"/>
      <dgm:spPr>
        <a:sp3d>
          <a:bevelT prst="convex"/>
        </a:sp3d>
      </dgm:spPr>
      <dgm:t>
        <a:bodyPr/>
        <a:lstStyle/>
        <a:p>
          <a:endParaRPr lang="fr-FR" dirty="0" smtClean="0"/>
        </a:p>
        <a:p>
          <a:endParaRPr lang="fr-FR" dirty="0"/>
        </a:p>
      </dgm:t>
    </dgm:pt>
    <dgm:pt modelId="{F72E96C3-79A6-4C37-86D4-880AF74DD814}" type="parTrans" cxnId="{B8BD55BE-348E-4883-A279-EBF6378710B8}">
      <dgm:prSet/>
      <dgm:spPr/>
      <dgm:t>
        <a:bodyPr/>
        <a:lstStyle/>
        <a:p>
          <a:endParaRPr lang="fr-FR"/>
        </a:p>
      </dgm:t>
    </dgm:pt>
    <dgm:pt modelId="{E7BB6056-185D-428C-AE8A-FBA623B7D150}" type="sibTrans" cxnId="{B8BD55BE-348E-4883-A279-EBF6378710B8}">
      <dgm:prSet/>
      <dgm:spPr/>
      <dgm:t>
        <a:bodyPr/>
        <a:lstStyle/>
        <a:p>
          <a:endParaRPr lang="fr-FR"/>
        </a:p>
      </dgm:t>
    </dgm:pt>
    <dgm:pt modelId="{5F719BF6-76B2-4296-B944-1AB02AC7A48B}">
      <dgm:prSet phldrT="[Texte]"/>
      <dgm:spPr>
        <a:solidFill>
          <a:srgbClr val="8D8D8D"/>
        </a:solidFill>
        <a:sp3d>
          <a:bevelT prst="convex"/>
        </a:sp3d>
      </dgm:spPr>
      <dgm:t>
        <a:bodyPr/>
        <a:lstStyle/>
        <a:p>
          <a:endParaRPr lang="fr-FR"/>
        </a:p>
      </dgm:t>
    </dgm:pt>
    <dgm:pt modelId="{9CBF8C3C-27D8-4477-97E0-4C8DD120334A}" type="parTrans" cxnId="{8D106E75-240F-4417-92AA-B32F9622D728}">
      <dgm:prSet/>
      <dgm:spPr/>
      <dgm:t>
        <a:bodyPr/>
        <a:lstStyle/>
        <a:p>
          <a:endParaRPr lang="fr-FR"/>
        </a:p>
      </dgm:t>
    </dgm:pt>
    <dgm:pt modelId="{9EBA6B0F-9C22-4C25-B7F9-D1CCFF2E1259}" type="sibTrans" cxnId="{8D106E75-240F-4417-92AA-B32F9622D728}">
      <dgm:prSet/>
      <dgm:spPr/>
      <dgm:t>
        <a:bodyPr/>
        <a:lstStyle/>
        <a:p>
          <a:endParaRPr lang="fr-FR"/>
        </a:p>
      </dgm:t>
    </dgm:pt>
    <dgm:pt modelId="{05A2AA31-6B18-4B0D-804F-2A40A503EC82}">
      <dgm:prSet phldrT="[Texte]"/>
      <dgm:spPr>
        <a:sp3d>
          <a:bevelT prst="convex"/>
        </a:sp3d>
      </dgm:spPr>
      <dgm:t>
        <a:bodyPr/>
        <a:lstStyle/>
        <a:p>
          <a:endParaRPr lang="fr-FR"/>
        </a:p>
      </dgm:t>
    </dgm:pt>
    <dgm:pt modelId="{4883E0F7-3FF2-44F5-8DB0-FE1E191A51AA}" type="parTrans" cxnId="{FF0ACC55-CACB-4AF4-A48C-070DE32E6A85}">
      <dgm:prSet/>
      <dgm:spPr/>
      <dgm:t>
        <a:bodyPr/>
        <a:lstStyle/>
        <a:p>
          <a:endParaRPr lang="fr-FR"/>
        </a:p>
      </dgm:t>
    </dgm:pt>
    <dgm:pt modelId="{D690C9E3-2A73-4C05-B446-F2527CB2C09F}" type="sibTrans" cxnId="{FF0ACC55-CACB-4AF4-A48C-070DE32E6A85}">
      <dgm:prSet/>
      <dgm:spPr/>
      <dgm:t>
        <a:bodyPr/>
        <a:lstStyle/>
        <a:p>
          <a:endParaRPr lang="fr-FR"/>
        </a:p>
      </dgm:t>
    </dgm:pt>
    <dgm:pt modelId="{B8563D80-7205-4CA0-9AFD-BEE3CFB81FE5}" type="pres">
      <dgm:prSet presAssocID="{87DE700D-3616-4A52-A83D-6DE6B8E913A1}" presName="Name0" presStyleCnt="0">
        <dgm:presLayoutVars>
          <dgm:dir/>
          <dgm:animLvl val="lvl"/>
          <dgm:resizeHandles val="exact"/>
        </dgm:presLayoutVars>
      </dgm:prSet>
      <dgm:spPr/>
    </dgm:pt>
    <dgm:pt modelId="{B94B88EA-7DE0-4724-9CDB-1E833980563F}" type="pres">
      <dgm:prSet presAssocID="{E4107320-77B4-45DA-812C-569AB927B950}" presName="parTxOnly" presStyleLbl="node1" presStyleIdx="0" presStyleCnt="5" custAng="16200000" custLinFactX="-20112" custLinFactY="97454" custLinFactNeighborX="-100000" custLinFactNeighborY="10000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F6467B7-E2E0-4303-B932-E0512F2B90E9}" type="pres">
      <dgm:prSet presAssocID="{65740F20-B127-44A8-B8EA-09716E5F2CEA}" presName="parTxOnlySpace" presStyleCnt="0"/>
      <dgm:spPr>
        <a:sp3d>
          <a:bevelT prst="convex"/>
        </a:sp3d>
      </dgm:spPr>
    </dgm:pt>
    <dgm:pt modelId="{3958F4C2-2707-4EBA-9155-AF8216814F9C}" type="pres">
      <dgm:prSet presAssocID="{319FCEC6-1D03-46AA-AC73-65D4D21AC67A}" presName="parTxOnly" presStyleLbl="node1" presStyleIdx="1" presStyleCnt="5" custAng="16200000" custLinFactX="-100112" custLinFactNeighborX="-200000" custLinFactNeighborY="-337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15DACCD-2FD4-4118-AA8C-831105EB6D2E}" type="pres">
      <dgm:prSet presAssocID="{E7BB6056-185D-428C-AE8A-FBA623B7D150}" presName="parTxOnlySpace" presStyleCnt="0"/>
      <dgm:spPr>
        <a:sp3d>
          <a:bevelT prst="convex"/>
        </a:sp3d>
      </dgm:spPr>
    </dgm:pt>
    <dgm:pt modelId="{4AA702E1-CE85-4BF8-839B-FB6E21FD95FF}" type="pres">
      <dgm:prSet presAssocID="{D65CABC2-3EBA-4EF5-B923-E00A60DE10CB}" presName="parTxOnly" presStyleLbl="node1" presStyleIdx="2" presStyleCnt="5" custAng="16200000" custLinFactX="-190112" custLinFactY="-100000" custLinFactNeighborX="-200000" custLinFactNeighborY="-10419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B0CA7343-C1C2-46AE-A4E9-B3BCFD33E5FA}" type="pres">
      <dgm:prSet presAssocID="{18484169-63F3-42B7-873B-B27FE2DC0D06}" presName="parTxOnlySpace" presStyleCnt="0"/>
      <dgm:spPr>
        <a:sp3d>
          <a:bevelT prst="convex"/>
        </a:sp3d>
      </dgm:spPr>
    </dgm:pt>
    <dgm:pt modelId="{D77E270F-907F-4864-8FFF-FB21954607D9}" type="pres">
      <dgm:prSet presAssocID="{5F719BF6-76B2-4296-B944-1AB02AC7A48B}" presName="parTxOnly" presStyleLbl="node1" presStyleIdx="3" presStyleCnt="5" custAng="16200000" custLinFactX="-342052" custLinFactY="200000" custLinFactNeighborX="-400000" custLinFactNeighborY="28839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0D29201-FE43-4783-A5E5-9A1132F98BC5}" type="pres">
      <dgm:prSet presAssocID="{9EBA6B0F-9C22-4C25-B7F9-D1CCFF2E1259}" presName="parTxOnlySpace" presStyleCnt="0"/>
      <dgm:spPr>
        <a:sp3d>
          <a:bevelT prst="convex"/>
        </a:sp3d>
      </dgm:spPr>
    </dgm:pt>
    <dgm:pt modelId="{F1E12BEA-CAD1-43F2-AD94-7F2F463E92BB}" type="pres">
      <dgm:prSet presAssocID="{05A2AA31-6B18-4B0D-804F-2A40A503EC82}" presName="parTxOnly" presStyleLbl="node1" presStyleIdx="4" presStyleCnt="5" custAng="16200000" custLinFactX="-350112" custLinFactY="-200000" custLinFactNeighborX="-400000" custLinFactNeighborY="-23591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9F2CFB17-C897-43DF-BB13-21CFBA61AB28}" type="presOf" srcId="{5F719BF6-76B2-4296-B944-1AB02AC7A48B}" destId="{D77E270F-907F-4864-8FFF-FB21954607D9}" srcOrd="0" destOrd="0" presId="urn:microsoft.com/office/officeart/2005/8/layout/chevron1"/>
    <dgm:cxn modelId="{FAACD212-8821-477D-9DCF-9433F610AD60}" type="presOf" srcId="{D65CABC2-3EBA-4EF5-B923-E00A60DE10CB}" destId="{4AA702E1-CE85-4BF8-839B-FB6E21FD95FF}" srcOrd="0" destOrd="0" presId="urn:microsoft.com/office/officeart/2005/8/layout/chevron1"/>
    <dgm:cxn modelId="{8D106E75-240F-4417-92AA-B32F9622D728}" srcId="{87DE700D-3616-4A52-A83D-6DE6B8E913A1}" destId="{5F719BF6-76B2-4296-B944-1AB02AC7A48B}" srcOrd="3" destOrd="0" parTransId="{9CBF8C3C-27D8-4477-97E0-4C8DD120334A}" sibTransId="{9EBA6B0F-9C22-4C25-B7F9-D1CCFF2E1259}"/>
    <dgm:cxn modelId="{51C30D64-FB45-4A03-A2C8-D46D11CAD4B4}" type="presOf" srcId="{05A2AA31-6B18-4B0D-804F-2A40A503EC82}" destId="{F1E12BEA-CAD1-43F2-AD94-7F2F463E92BB}" srcOrd="0" destOrd="0" presId="urn:microsoft.com/office/officeart/2005/8/layout/chevron1"/>
    <dgm:cxn modelId="{812F1B0A-914D-4873-BA2A-C977D34DDBF8}" type="presOf" srcId="{87DE700D-3616-4A52-A83D-6DE6B8E913A1}" destId="{B8563D80-7205-4CA0-9AFD-BEE3CFB81FE5}" srcOrd="0" destOrd="0" presId="urn:microsoft.com/office/officeart/2005/8/layout/chevron1"/>
    <dgm:cxn modelId="{FF0ACC55-CACB-4AF4-A48C-070DE32E6A85}" srcId="{87DE700D-3616-4A52-A83D-6DE6B8E913A1}" destId="{05A2AA31-6B18-4B0D-804F-2A40A503EC82}" srcOrd="4" destOrd="0" parTransId="{4883E0F7-3FF2-44F5-8DB0-FE1E191A51AA}" sibTransId="{D690C9E3-2A73-4C05-B446-F2527CB2C09F}"/>
    <dgm:cxn modelId="{0993E911-70AF-4191-870A-4F0249B478F2}" srcId="{87DE700D-3616-4A52-A83D-6DE6B8E913A1}" destId="{E4107320-77B4-45DA-812C-569AB927B950}" srcOrd="0" destOrd="0" parTransId="{2C6B39BF-564B-4D4D-90AC-3C9AC43FCCF2}" sibTransId="{65740F20-B127-44A8-B8EA-09716E5F2CEA}"/>
    <dgm:cxn modelId="{B8BD55BE-348E-4883-A279-EBF6378710B8}" srcId="{87DE700D-3616-4A52-A83D-6DE6B8E913A1}" destId="{319FCEC6-1D03-46AA-AC73-65D4D21AC67A}" srcOrd="1" destOrd="0" parTransId="{F72E96C3-79A6-4C37-86D4-880AF74DD814}" sibTransId="{E7BB6056-185D-428C-AE8A-FBA623B7D150}"/>
    <dgm:cxn modelId="{5CF20ECD-0307-4885-B5E7-368C18A78125}" type="presOf" srcId="{E4107320-77B4-45DA-812C-569AB927B950}" destId="{B94B88EA-7DE0-4724-9CDB-1E833980563F}" srcOrd="0" destOrd="0" presId="urn:microsoft.com/office/officeart/2005/8/layout/chevron1"/>
    <dgm:cxn modelId="{F44747DA-FB67-44BA-AFEA-C440CFA31D16}" srcId="{87DE700D-3616-4A52-A83D-6DE6B8E913A1}" destId="{D65CABC2-3EBA-4EF5-B923-E00A60DE10CB}" srcOrd="2" destOrd="0" parTransId="{701BD0EC-8821-4A0D-98D6-4C710433BB02}" sibTransId="{18484169-63F3-42B7-873B-B27FE2DC0D06}"/>
    <dgm:cxn modelId="{A064570C-C58D-4A98-AFCD-7155BCC69DC8}" type="presOf" srcId="{319FCEC6-1D03-46AA-AC73-65D4D21AC67A}" destId="{3958F4C2-2707-4EBA-9155-AF8216814F9C}" srcOrd="0" destOrd="0" presId="urn:microsoft.com/office/officeart/2005/8/layout/chevron1"/>
    <dgm:cxn modelId="{595A4843-6A24-48EF-A245-EB9AFA32C2DE}" type="presParOf" srcId="{B8563D80-7205-4CA0-9AFD-BEE3CFB81FE5}" destId="{B94B88EA-7DE0-4724-9CDB-1E833980563F}" srcOrd="0" destOrd="0" presId="urn:microsoft.com/office/officeart/2005/8/layout/chevron1"/>
    <dgm:cxn modelId="{47A0BEA1-24F5-4349-AF5B-FA4EFA7F56F4}" type="presParOf" srcId="{B8563D80-7205-4CA0-9AFD-BEE3CFB81FE5}" destId="{FF6467B7-E2E0-4303-B932-E0512F2B90E9}" srcOrd="1" destOrd="0" presId="urn:microsoft.com/office/officeart/2005/8/layout/chevron1"/>
    <dgm:cxn modelId="{BF4C8249-587A-4DEA-A4C2-A3EE7FCD48F4}" type="presParOf" srcId="{B8563D80-7205-4CA0-9AFD-BEE3CFB81FE5}" destId="{3958F4C2-2707-4EBA-9155-AF8216814F9C}" srcOrd="2" destOrd="0" presId="urn:microsoft.com/office/officeart/2005/8/layout/chevron1"/>
    <dgm:cxn modelId="{9B383358-88BF-4D63-B117-C83944F22CE5}" type="presParOf" srcId="{B8563D80-7205-4CA0-9AFD-BEE3CFB81FE5}" destId="{F15DACCD-2FD4-4118-AA8C-831105EB6D2E}" srcOrd="3" destOrd="0" presId="urn:microsoft.com/office/officeart/2005/8/layout/chevron1"/>
    <dgm:cxn modelId="{42655A28-CDCA-48CF-83F7-1CF900D313FF}" type="presParOf" srcId="{B8563D80-7205-4CA0-9AFD-BEE3CFB81FE5}" destId="{4AA702E1-CE85-4BF8-839B-FB6E21FD95FF}" srcOrd="4" destOrd="0" presId="urn:microsoft.com/office/officeart/2005/8/layout/chevron1"/>
    <dgm:cxn modelId="{D125C015-67CA-4F0B-AADB-C0D83B9F1734}" type="presParOf" srcId="{B8563D80-7205-4CA0-9AFD-BEE3CFB81FE5}" destId="{B0CA7343-C1C2-46AE-A4E9-B3BCFD33E5FA}" srcOrd="5" destOrd="0" presId="urn:microsoft.com/office/officeart/2005/8/layout/chevron1"/>
    <dgm:cxn modelId="{818A894A-5F5C-4260-8617-68E4708A9A75}" type="presParOf" srcId="{B8563D80-7205-4CA0-9AFD-BEE3CFB81FE5}" destId="{D77E270F-907F-4864-8FFF-FB21954607D9}" srcOrd="6" destOrd="0" presId="urn:microsoft.com/office/officeart/2005/8/layout/chevron1"/>
    <dgm:cxn modelId="{38FFCBFF-7913-4E1A-B69E-1FE02EE17D32}" type="presParOf" srcId="{B8563D80-7205-4CA0-9AFD-BEE3CFB81FE5}" destId="{10D29201-FE43-4783-A5E5-9A1132F98BC5}" srcOrd="7" destOrd="0" presId="urn:microsoft.com/office/officeart/2005/8/layout/chevron1"/>
    <dgm:cxn modelId="{9DCD23CA-8D59-4669-B3C6-4CDD0FBD9215}" type="presParOf" srcId="{B8563D80-7205-4CA0-9AFD-BEE3CFB81FE5}" destId="{F1E12BEA-CAD1-43F2-AD94-7F2F463E92BB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7.xml><?xml version="1.0" encoding="utf-8"?>
<dgm:dataModel xmlns:dgm="http://schemas.openxmlformats.org/drawingml/2006/diagram" xmlns:a="http://schemas.openxmlformats.org/drawingml/2006/main">
  <dgm:ptLst>
    <dgm:pt modelId="{87DE700D-3616-4A52-A83D-6DE6B8E913A1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>
        <a:scene3d>
          <a:camera prst="perspectiveFront"/>
          <a:lightRig rig="threePt" dir="t"/>
        </a:scene3d>
      </dgm:spPr>
    </dgm:pt>
    <dgm:pt modelId="{D65CABC2-3EBA-4EF5-B923-E00A60DE10CB}">
      <dgm:prSet phldrT="[Texte]"/>
      <dgm:spPr>
        <a:sp3d>
          <a:bevelT prst="convex"/>
        </a:sp3d>
      </dgm:spPr>
      <dgm:t>
        <a:bodyPr/>
        <a:lstStyle/>
        <a:p>
          <a:endParaRPr lang="fr-FR"/>
        </a:p>
      </dgm:t>
    </dgm:pt>
    <dgm:pt modelId="{701BD0EC-8821-4A0D-98D6-4C710433BB02}" type="parTrans" cxnId="{F44747DA-FB67-44BA-AFEA-C440CFA31D16}">
      <dgm:prSet/>
      <dgm:spPr/>
      <dgm:t>
        <a:bodyPr/>
        <a:lstStyle/>
        <a:p>
          <a:endParaRPr lang="fr-FR"/>
        </a:p>
      </dgm:t>
    </dgm:pt>
    <dgm:pt modelId="{18484169-63F3-42B7-873B-B27FE2DC0D06}" type="sibTrans" cxnId="{F44747DA-FB67-44BA-AFEA-C440CFA31D16}">
      <dgm:prSet/>
      <dgm:spPr/>
      <dgm:t>
        <a:bodyPr/>
        <a:lstStyle/>
        <a:p>
          <a:endParaRPr lang="fr-FR"/>
        </a:p>
      </dgm:t>
    </dgm:pt>
    <dgm:pt modelId="{E4107320-77B4-45DA-812C-569AB927B950}">
      <dgm:prSet phldrT="[Texte]"/>
      <dgm:spPr>
        <a:sp3d>
          <a:bevelT prst="convex"/>
        </a:sp3d>
      </dgm:spPr>
      <dgm:t>
        <a:bodyPr/>
        <a:lstStyle/>
        <a:p>
          <a:endParaRPr lang="fr-FR" dirty="0" smtClean="0"/>
        </a:p>
        <a:p>
          <a:endParaRPr lang="fr-FR" dirty="0"/>
        </a:p>
      </dgm:t>
    </dgm:pt>
    <dgm:pt modelId="{2C6B39BF-564B-4D4D-90AC-3C9AC43FCCF2}" type="parTrans" cxnId="{0993E911-70AF-4191-870A-4F0249B478F2}">
      <dgm:prSet/>
      <dgm:spPr/>
      <dgm:t>
        <a:bodyPr/>
        <a:lstStyle/>
        <a:p>
          <a:endParaRPr lang="fr-FR"/>
        </a:p>
      </dgm:t>
    </dgm:pt>
    <dgm:pt modelId="{65740F20-B127-44A8-B8EA-09716E5F2CEA}" type="sibTrans" cxnId="{0993E911-70AF-4191-870A-4F0249B478F2}">
      <dgm:prSet/>
      <dgm:spPr/>
      <dgm:t>
        <a:bodyPr/>
        <a:lstStyle/>
        <a:p>
          <a:endParaRPr lang="fr-FR"/>
        </a:p>
      </dgm:t>
    </dgm:pt>
    <dgm:pt modelId="{319FCEC6-1D03-46AA-AC73-65D4D21AC67A}">
      <dgm:prSet phldrT="[Texte]"/>
      <dgm:spPr>
        <a:sp3d>
          <a:bevelT prst="convex"/>
        </a:sp3d>
      </dgm:spPr>
      <dgm:t>
        <a:bodyPr/>
        <a:lstStyle/>
        <a:p>
          <a:endParaRPr lang="fr-FR" dirty="0" smtClean="0"/>
        </a:p>
        <a:p>
          <a:endParaRPr lang="fr-FR" dirty="0"/>
        </a:p>
      </dgm:t>
    </dgm:pt>
    <dgm:pt modelId="{F72E96C3-79A6-4C37-86D4-880AF74DD814}" type="parTrans" cxnId="{B8BD55BE-348E-4883-A279-EBF6378710B8}">
      <dgm:prSet/>
      <dgm:spPr/>
      <dgm:t>
        <a:bodyPr/>
        <a:lstStyle/>
        <a:p>
          <a:endParaRPr lang="fr-FR"/>
        </a:p>
      </dgm:t>
    </dgm:pt>
    <dgm:pt modelId="{E7BB6056-185D-428C-AE8A-FBA623B7D150}" type="sibTrans" cxnId="{B8BD55BE-348E-4883-A279-EBF6378710B8}">
      <dgm:prSet/>
      <dgm:spPr/>
      <dgm:t>
        <a:bodyPr/>
        <a:lstStyle/>
        <a:p>
          <a:endParaRPr lang="fr-FR"/>
        </a:p>
      </dgm:t>
    </dgm:pt>
    <dgm:pt modelId="{5F719BF6-76B2-4296-B944-1AB02AC7A48B}">
      <dgm:prSet phldrT="[Texte]"/>
      <dgm:spPr>
        <a:solidFill>
          <a:srgbClr val="8D8D8D"/>
        </a:solidFill>
        <a:sp3d>
          <a:bevelT prst="convex"/>
        </a:sp3d>
      </dgm:spPr>
      <dgm:t>
        <a:bodyPr/>
        <a:lstStyle/>
        <a:p>
          <a:endParaRPr lang="fr-FR"/>
        </a:p>
      </dgm:t>
    </dgm:pt>
    <dgm:pt modelId="{9CBF8C3C-27D8-4477-97E0-4C8DD120334A}" type="parTrans" cxnId="{8D106E75-240F-4417-92AA-B32F9622D728}">
      <dgm:prSet/>
      <dgm:spPr/>
      <dgm:t>
        <a:bodyPr/>
        <a:lstStyle/>
        <a:p>
          <a:endParaRPr lang="fr-FR"/>
        </a:p>
      </dgm:t>
    </dgm:pt>
    <dgm:pt modelId="{9EBA6B0F-9C22-4C25-B7F9-D1CCFF2E1259}" type="sibTrans" cxnId="{8D106E75-240F-4417-92AA-B32F9622D728}">
      <dgm:prSet/>
      <dgm:spPr/>
      <dgm:t>
        <a:bodyPr/>
        <a:lstStyle/>
        <a:p>
          <a:endParaRPr lang="fr-FR"/>
        </a:p>
      </dgm:t>
    </dgm:pt>
    <dgm:pt modelId="{05A2AA31-6B18-4B0D-804F-2A40A503EC82}">
      <dgm:prSet phldrT="[Texte]"/>
      <dgm:spPr>
        <a:solidFill>
          <a:srgbClr val="FFC000"/>
        </a:solidFill>
        <a:sp3d>
          <a:bevelT prst="convex"/>
        </a:sp3d>
      </dgm:spPr>
      <dgm:t>
        <a:bodyPr/>
        <a:lstStyle/>
        <a:p>
          <a:endParaRPr lang="fr-FR"/>
        </a:p>
      </dgm:t>
    </dgm:pt>
    <dgm:pt modelId="{4883E0F7-3FF2-44F5-8DB0-FE1E191A51AA}" type="parTrans" cxnId="{FF0ACC55-CACB-4AF4-A48C-070DE32E6A85}">
      <dgm:prSet/>
      <dgm:spPr/>
      <dgm:t>
        <a:bodyPr/>
        <a:lstStyle/>
        <a:p>
          <a:endParaRPr lang="fr-FR"/>
        </a:p>
      </dgm:t>
    </dgm:pt>
    <dgm:pt modelId="{D690C9E3-2A73-4C05-B446-F2527CB2C09F}" type="sibTrans" cxnId="{FF0ACC55-CACB-4AF4-A48C-070DE32E6A85}">
      <dgm:prSet/>
      <dgm:spPr/>
      <dgm:t>
        <a:bodyPr/>
        <a:lstStyle/>
        <a:p>
          <a:endParaRPr lang="fr-FR"/>
        </a:p>
      </dgm:t>
    </dgm:pt>
    <dgm:pt modelId="{B8563D80-7205-4CA0-9AFD-BEE3CFB81FE5}" type="pres">
      <dgm:prSet presAssocID="{87DE700D-3616-4A52-A83D-6DE6B8E913A1}" presName="Name0" presStyleCnt="0">
        <dgm:presLayoutVars>
          <dgm:dir/>
          <dgm:animLvl val="lvl"/>
          <dgm:resizeHandles val="exact"/>
        </dgm:presLayoutVars>
      </dgm:prSet>
      <dgm:spPr/>
    </dgm:pt>
    <dgm:pt modelId="{B94B88EA-7DE0-4724-9CDB-1E833980563F}" type="pres">
      <dgm:prSet presAssocID="{E4107320-77B4-45DA-812C-569AB927B950}" presName="parTxOnly" presStyleLbl="node1" presStyleIdx="0" presStyleCnt="5" custAng="16200000" custLinFactX="-20112" custLinFactY="97454" custLinFactNeighborX="-100000" custLinFactNeighborY="10000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F6467B7-E2E0-4303-B932-E0512F2B90E9}" type="pres">
      <dgm:prSet presAssocID="{65740F20-B127-44A8-B8EA-09716E5F2CEA}" presName="parTxOnlySpace" presStyleCnt="0"/>
      <dgm:spPr>
        <a:sp3d>
          <a:bevelT prst="convex"/>
        </a:sp3d>
      </dgm:spPr>
    </dgm:pt>
    <dgm:pt modelId="{3958F4C2-2707-4EBA-9155-AF8216814F9C}" type="pres">
      <dgm:prSet presAssocID="{319FCEC6-1D03-46AA-AC73-65D4D21AC67A}" presName="parTxOnly" presStyleLbl="node1" presStyleIdx="1" presStyleCnt="5" custAng="16200000" custLinFactX="-100112" custLinFactNeighborX="-200000" custLinFactNeighborY="-337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15DACCD-2FD4-4118-AA8C-831105EB6D2E}" type="pres">
      <dgm:prSet presAssocID="{E7BB6056-185D-428C-AE8A-FBA623B7D150}" presName="parTxOnlySpace" presStyleCnt="0"/>
      <dgm:spPr>
        <a:sp3d>
          <a:bevelT prst="convex"/>
        </a:sp3d>
      </dgm:spPr>
    </dgm:pt>
    <dgm:pt modelId="{4AA702E1-CE85-4BF8-839B-FB6E21FD95FF}" type="pres">
      <dgm:prSet presAssocID="{D65CABC2-3EBA-4EF5-B923-E00A60DE10CB}" presName="parTxOnly" presStyleLbl="node1" presStyleIdx="2" presStyleCnt="5" custAng="16200000" custLinFactX="-190112" custLinFactY="-100000" custLinFactNeighborX="-200000" custLinFactNeighborY="-10419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B0CA7343-C1C2-46AE-A4E9-B3BCFD33E5FA}" type="pres">
      <dgm:prSet presAssocID="{18484169-63F3-42B7-873B-B27FE2DC0D06}" presName="parTxOnlySpace" presStyleCnt="0"/>
      <dgm:spPr>
        <a:sp3d>
          <a:bevelT prst="convex"/>
        </a:sp3d>
      </dgm:spPr>
    </dgm:pt>
    <dgm:pt modelId="{D77E270F-907F-4864-8FFF-FB21954607D9}" type="pres">
      <dgm:prSet presAssocID="{5F719BF6-76B2-4296-B944-1AB02AC7A48B}" presName="parTxOnly" presStyleLbl="node1" presStyleIdx="3" presStyleCnt="5" custAng="16200000" custLinFactX="-342052" custLinFactY="200000" custLinFactNeighborX="-400000" custLinFactNeighborY="28839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0D29201-FE43-4783-A5E5-9A1132F98BC5}" type="pres">
      <dgm:prSet presAssocID="{9EBA6B0F-9C22-4C25-B7F9-D1CCFF2E1259}" presName="parTxOnlySpace" presStyleCnt="0"/>
      <dgm:spPr>
        <a:sp3d>
          <a:bevelT prst="convex"/>
        </a:sp3d>
      </dgm:spPr>
    </dgm:pt>
    <dgm:pt modelId="{F1E12BEA-CAD1-43F2-AD94-7F2F463E92BB}" type="pres">
      <dgm:prSet presAssocID="{05A2AA31-6B18-4B0D-804F-2A40A503EC82}" presName="parTxOnly" presStyleLbl="node1" presStyleIdx="4" presStyleCnt="5" custAng="16200000" custLinFactX="-350112" custLinFactY="-200000" custLinFactNeighborX="-400000" custLinFactNeighborY="-23591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9F2CFB17-C897-43DF-BB13-21CFBA61AB28}" type="presOf" srcId="{5F719BF6-76B2-4296-B944-1AB02AC7A48B}" destId="{D77E270F-907F-4864-8FFF-FB21954607D9}" srcOrd="0" destOrd="0" presId="urn:microsoft.com/office/officeart/2005/8/layout/chevron1"/>
    <dgm:cxn modelId="{FAACD212-8821-477D-9DCF-9433F610AD60}" type="presOf" srcId="{D65CABC2-3EBA-4EF5-B923-E00A60DE10CB}" destId="{4AA702E1-CE85-4BF8-839B-FB6E21FD95FF}" srcOrd="0" destOrd="0" presId="urn:microsoft.com/office/officeart/2005/8/layout/chevron1"/>
    <dgm:cxn modelId="{8D106E75-240F-4417-92AA-B32F9622D728}" srcId="{87DE700D-3616-4A52-A83D-6DE6B8E913A1}" destId="{5F719BF6-76B2-4296-B944-1AB02AC7A48B}" srcOrd="3" destOrd="0" parTransId="{9CBF8C3C-27D8-4477-97E0-4C8DD120334A}" sibTransId="{9EBA6B0F-9C22-4C25-B7F9-D1CCFF2E1259}"/>
    <dgm:cxn modelId="{51C30D64-FB45-4A03-A2C8-D46D11CAD4B4}" type="presOf" srcId="{05A2AA31-6B18-4B0D-804F-2A40A503EC82}" destId="{F1E12BEA-CAD1-43F2-AD94-7F2F463E92BB}" srcOrd="0" destOrd="0" presId="urn:microsoft.com/office/officeart/2005/8/layout/chevron1"/>
    <dgm:cxn modelId="{812F1B0A-914D-4873-BA2A-C977D34DDBF8}" type="presOf" srcId="{87DE700D-3616-4A52-A83D-6DE6B8E913A1}" destId="{B8563D80-7205-4CA0-9AFD-BEE3CFB81FE5}" srcOrd="0" destOrd="0" presId="urn:microsoft.com/office/officeart/2005/8/layout/chevron1"/>
    <dgm:cxn modelId="{FF0ACC55-CACB-4AF4-A48C-070DE32E6A85}" srcId="{87DE700D-3616-4A52-A83D-6DE6B8E913A1}" destId="{05A2AA31-6B18-4B0D-804F-2A40A503EC82}" srcOrd="4" destOrd="0" parTransId="{4883E0F7-3FF2-44F5-8DB0-FE1E191A51AA}" sibTransId="{D690C9E3-2A73-4C05-B446-F2527CB2C09F}"/>
    <dgm:cxn modelId="{0993E911-70AF-4191-870A-4F0249B478F2}" srcId="{87DE700D-3616-4A52-A83D-6DE6B8E913A1}" destId="{E4107320-77B4-45DA-812C-569AB927B950}" srcOrd="0" destOrd="0" parTransId="{2C6B39BF-564B-4D4D-90AC-3C9AC43FCCF2}" sibTransId="{65740F20-B127-44A8-B8EA-09716E5F2CEA}"/>
    <dgm:cxn modelId="{B8BD55BE-348E-4883-A279-EBF6378710B8}" srcId="{87DE700D-3616-4A52-A83D-6DE6B8E913A1}" destId="{319FCEC6-1D03-46AA-AC73-65D4D21AC67A}" srcOrd="1" destOrd="0" parTransId="{F72E96C3-79A6-4C37-86D4-880AF74DD814}" sibTransId="{E7BB6056-185D-428C-AE8A-FBA623B7D150}"/>
    <dgm:cxn modelId="{5CF20ECD-0307-4885-B5E7-368C18A78125}" type="presOf" srcId="{E4107320-77B4-45DA-812C-569AB927B950}" destId="{B94B88EA-7DE0-4724-9CDB-1E833980563F}" srcOrd="0" destOrd="0" presId="urn:microsoft.com/office/officeart/2005/8/layout/chevron1"/>
    <dgm:cxn modelId="{F44747DA-FB67-44BA-AFEA-C440CFA31D16}" srcId="{87DE700D-3616-4A52-A83D-6DE6B8E913A1}" destId="{D65CABC2-3EBA-4EF5-B923-E00A60DE10CB}" srcOrd="2" destOrd="0" parTransId="{701BD0EC-8821-4A0D-98D6-4C710433BB02}" sibTransId="{18484169-63F3-42B7-873B-B27FE2DC0D06}"/>
    <dgm:cxn modelId="{A064570C-C58D-4A98-AFCD-7155BCC69DC8}" type="presOf" srcId="{319FCEC6-1D03-46AA-AC73-65D4D21AC67A}" destId="{3958F4C2-2707-4EBA-9155-AF8216814F9C}" srcOrd="0" destOrd="0" presId="urn:microsoft.com/office/officeart/2005/8/layout/chevron1"/>
    <dgm:cxn modelId="{595A4843-6A24-48EF-A245-EB9AFA32C2DE}" type="presParOf" srcId="{B8563D80-7205-4CA0-9AFD-BEE3CFB81FE5}" destId="{B94B88EA-7DE0-4724-9CDB-1E833980563F}" srcOrd="0" destOrd="0" presId="urn:microsoft.com/office/officeart/2005/8/layout/chevron1"/>
    <dgm:cxn modelId="{47A0BEA1-24F5-4349-AF5B-FA4EFA7F56F4}" type="presParOf" srcId="{B8563D80-7205-4CA0-9AFD-BEE3CFB81FE5}" destId="{FF6467B7-E2E0-4303-B932-E0512F2B90E9}" srcOrd="1" destOrd="0" presId="urn:microsoft.com/office/officeart/2005/8/layout/chevron1"/>
    <dgm:cxn modelId="{BF4C8249-587A-4DEA-A4C2-A3EE7FCD48F4}" type="presParOf" srcId="{B8563D80-7205-4CA0-9AFD-BEE3CFB81FE5}" destId="{3958F4C2-2707-4EBA-9155-AF8216814F9C}" srcOrd="2" destOrd="0" presId="urn:microsoft.com/office/officeart/2005/8/layout/chevron1"/>
    <dgm:cxn modelId="{9B383358-88BF-4D63-B117-C83944F22CE5}" type="presParOf" srcId="{B8563D80-7205-4CA0-9AFD-BEE3CFB81FE5}" destId="{F15DACCD-2FD4-4118-AA8C-831105EB6D2E}" srcOrd="3" destOrd="0" presId="urn:microsoft.com/office/officeart/2005/8/layout/chevron1"/>
    <dgm:cxn modelId="{42655A28-CDCA-48CF-83F7-1CF900D313FF}" type="presParOf" srcId="{B8563D80-7205-4CA0-9AFD-BEE3CFB81FE5}" destId="{4AA702E1-CE85-4BF8-839B-FB6E21FD95FF}" srcOrd="4" destOrd="0" presId="urn:microsoft.com/office/officeart/2005/8/layout/chevron1"/>
    <dgm:cxn modelId="{D125C015-67CA-4F0B-AADB-C0D83B9F1734}" type="presParOf" srcId="{B8563D80-7205-4CA0-9AFD-BEE3CFB81FE5}" destId="{B0CA7343-C1C2-46AE-A4E9-B3BCFD33E5FA}" srcOrd="5" destOrd="0" presId="urn:microsoft.com/office/officeart/2005/8/layout/chevron1"/>
    <dgm:cxn modelId="{818A894A-5F5C-4260-8617-68E4708A9A75}" type="presParOf" srcId="{B8563D80-7205-4CA0-9AFD-BEE3CFB81FE5}" destId="{D77E270F-907F-4864-8FFF-FB21954607D9}" srcOrd="6" destOrd="0" presId="urn:microsoft.com/office/officeart/2005/8/layout/chevron1"/>
    <dgm:cxn modelId="{38FFCBFF-7913-4E1A-B69E-1FE02EE17D32}" type="presParOf" srcId="{B8563D80-7205-4CA0-9AFD-BEE3CFB81FE5}" destId="{10D29201-FE43-4783-A5E5-9A1132F98BC5}" srcOrd="7" destOrd="0" presId="urn:microsoft.com/office/officeart/2005/8/layout/chevron1"/>
    <dgm:cxn modelId="{9DCD23CA-8D59-4669-B3C6-4CDD0FBD9215}" type="presParOf" srcId="{B8563D80-7205-4CA0-9AFD-BEE3CFB81FE5}" destId="{F1E12BEA-CAD1-43F2-AD94-7F2F463E92BB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8.xml><?xml version="1.0" encoding="utf-8"?>
<dgm:dataModel xmlns:dgm="http://schemas.openxmlformats.org/drawingml/2006/diagram" xmlns:a="http://schemas.openxmlformats.org/drawingml/2006/main">
  <dgm:ptLst>
    <dgm:pt modelId="{87DE700D-3616-4A52-A83D-6DE6B8E913A1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>
        <a:scene3d>
          <a:camera prst="perspectiveFront"/>
          <a:lightRig rig="threePt" dir="t"/>
        </a:scene3d>
      </dgm:spPr>
    </dgm:pt>
    <dgm:pt modelId="{D65CABC2-3EBA-4EF5-B923-E00A60DE10CB}">
      <dgm:prSet phldrT="[Texte]"/>
      <dgm:spPr>
        <a:sp3d>
          <a:bevelT prst="convex"/>
        </a:sp3d>
      </dgm:spPr>
      <dgm:t>
        <a:bodyPr/>
        <a:lstStyle/>
        <a:p>
          <a:endParaRPr lang="fr-FR"/>
        </a:p>
      </dgm:t>
    </dgm:pt>
    <dgm:pt modelId="{701BD0EC-8821-4A0D-98D6-4C710433BB02}" type="parTrans" cxnId="{F44747DA-FB67-44BA-AFEA-C440CFA31D16}">
      <dgm:prSet/>
      <dgm:spPr/>
      <dgm:t>
        <a:bodyPr/>
        <a:lstStyle/>
        <a:p>
          <a:endParaRPr lang="fr-FR"/>
        </a:p>
      </dgm:t>
    </dgm:pt>
    <dgm:pt modelId="{18484169-63F3-42B7-873B-B27FE2DC0D06}" type="sibTrans" cxnId="{F44747DA-FB67-44BA-AFEA-C440CFA31D16}">
      <dgm:prSet/>
      <dgm:spPr/>
      <dgm:t>
        <a:bodyPr/>
        <a:lstStyle/>
        <a:p>
          <a:endParaRPr lang="fr-FR"/>
        </a:p>
      </dgm:t>
    </dgm:pt>
    <dgm:pt modelId="{E4107320-77B4-45DA-812C-569AB927B950}">
      <dgm:prSet phldrT="[Texte]"/>
      <dgm:spPr>
        <a:sp3d>
          <a:bevelT prst="convex"/>
        </a:sp3d>
      </dgm:spPr>
      <dgm:t>
        <a:bodyPr/>
        <a:lstStyle/>
        <a:p>
          <a:endParaRPr lang="fr-FR" dirty="0" smtClean="0"/>
        </a:p>
        <a:p>
          <a:endParaRPr lang="fr-FR" dirty="0"/>
        </a:p>
      </dgm:t>
    </dgm:pt>
    <dgm:pt modelId="{2C6B39BF-564B-4D4D-90AC-3C9AC43FCCF2}" type="parTrans" cxnId="{0993E911-70AF-4191-870A-4F0249B478F2}">
      <dgm:prSet/>
      <dgm:spPr/>
      <dgm:t>
        <a:bodyPr/>
        <a:lstStyle/>
        <a:p>
          <a:endParaRPr lang="fr-FR"/>
        </a:p>
      </dgm:t>
    </dgm:pt>
    <dgm:pt modelId="{65740F20-B127-44A8-B8EA-09716E5F2CEA}" type="sibTrans" cxnId="{0993E911-70AF-4191-870A-4F0249B478F2}">
      <dgm:prSet/>
      <dgm:spPr/>
      <dgm:t>
        <a:bodyPr/>
        <a:lstStyle/>
        <a:p>
          <a:endParaRPr lang="fr-FR"/>
        </a:p>
      </dgm:t>
    </dgm:pt>
    <dgm:pt modelId="{319FCEC6-1D03-46AA-AC73-65D4D21AC67A}">
      <dgm:prSet phldrT="[Texte]"/>
      <dgm:spPr>
        <a:sp3d>
          <a:bevelT prst="convex"/>
        </a:sp3d>
      </dgm:spPr>
      <dgm:t>
        <a:bodyPr/>
        <a:lstStyle/>
        <a:p>
          <a:endParaRPr lang="fr-FR" dirty="0" smtClean="0"/>
        </a:p>
        <a:p>
          <a:endParaRPr lang="fr-FR" dirty="0"/>
        </a:p>
      </dgm:t>
    </dgm:pt>
    <dgm:pt modelId="{F72E96C3-79A6-4C37-86D4-880AF74DD814}" type="parTrans" cxnId="{B8BD55BE-348E-4883-A279-EBF6378710B8}">
      <dgm:prSet/>
      <dgm:spPr/>
      <dgm:t>
        <a:bodyPr/>
        <a:lstStyle/>
        <a:p>
          <a:endParaRPr lang="fr-FR"/>
        </a:p>
      </dgm:t>
    </dgm:pt>
    <dgm:pt modelId="{E7BB6056-185D-428C-AE8A-FBA623B7D150}" type="sibTrans" cxnId="{B8BD55BE-348E-4883-A279-EBF6378710B8}">
      <dgm:prSet/>
      <dgm:spPr/>
      <dgm:t>
        <a:bodyPr/>
        <a:lstStyle/>
        <a:p>
          <a:endParaRPr lang="fr-FR"/>
        </a:p>
      </dgm:t>
    </dgm:pt>
    <dgm:pt modelId="{5F719BF6-76B2-4296-B944-1AB02AC7A48B}">
      <dgm:prSet phldrT="[Texte]"/>
      <dgm:spPr>
        <a:solidFill>
          <a:srgbClr val="8D8D8D"/>
        </a:solidFill>
        <a:sp3d>
          <a:bevelT prst="convex"/>
        </a:sp3d>
      </dgm:spPr>
      <dgm:t>
        <a:bodyPr/>
        <a:lstStyle/>
        <a:p>
          <a:endParaRPr lang="fr-FR"/>
        </a:p>
      </dgm:t>
    </dgm:pt>
    <dgm:pt modelId="{9CBF8C3C-27D8-4477-97E0-4C8DD120334A}" type="parTrans" cxnId="{8D106E75-240F-4417-92AA-B32F9622D728}">
      <dgm:prSet/>
      <dgm:spPr/>
      <dgm:t>
        <a:bodyPr/>
        <a:lstStyle/>
        <a:p>
          <a:endParaRPr lang="fr-FR"/>
        </a:p>
      </dgm:t>
    </dgm:pt>
    <dgm:pt modelId="{9EBA6B0F-9C22-4C25-B7F9-D1CCFF2E1259}" type="sibTrans" cxnId="{8D106E75-240F-4417-92AA-B32F9622D728}">
      <dgm:prSet/>
      <dgm:spPr/>
      <dgm:t>
        <a:bodyPr/>
        <a:lstStyle/>
        <a:p>
          <a:endParaRPr lang="fr-FR"/>
        </a:p>
      </dgm:t>
    </dgm:pt>
    <dgm:pt modelId="{05A2AA31-6B18-4B0D-804F-2A40A503EC82}">
      <dgm:prSet phldrT="[Texte]"/>
      <dgm:spPr>
        <a:solidFill>
          <a:srgbClr val="FFC000"/>
        </a:solidFill>
        <a:sp3d>
          <a:bevelT prst="convex"/>
        </a:sp3d>
      </dgm:spPr>
      <dgm:t>
        <a:bodyPr/>
        <a:lstStyle/>
        <a:p>
          <a:endParaRPr lang="fr-FR"/>
        </a:p>
      </dgm:t>
    </dgm:pt>
    <dgm:pt modelId="{4883E0F7-3FF2-44F5-8DB0-FE1E191A51AA}" type="parTrans" cxnId="{FF0ACC55-CACB-4AF4-A48C-070DE32E6A85}">
      <dgm:prSet/>
      <dgm:spPr/>
      <dgm:t>
        <a:bodyPr/>
        <a:lstStyle/>
        <a:p>
          <a:endParaRPr lang="fr-FR"/>
        </a:p>
      </dgm:t>
    </dgm:pt>
    <dgm:pt modelId="{D690C9E3-2A73-4C05-B446-F2527CB2C09F}" type="sibTrans" cxnId="{FF0ACC55-CACB-4AF4-A48C-070DE32E6A85}">
      <dgm:prSet/>
      <dgm:spPr/>
      <dgm:t>
        <a:bodyPr/>
        <a:lstStyle/>
        <a:p>
          <a:endParaRPr lang="fr-FR"/>
        </a:p>
      </dgm:t>
    </dgm:pt>
    <dgm:pt modelId="{B8563D80-7205-4CA0-9AFD-BEE3CFB81FE5}" type="pres">
      <dgm:prSet presAssocID="{87DE700D-3616-4A52-A83D-6DE6B8E913A1}" presName="Name0" presStyleCnt="0">
        <dgm:presLayoutVars>
          <dgm:dir/>
          <dgm:animLvl val="lvl"/>
          <dgm:resizeHandles val="exact"/>
        </dgm:presLayoutVars>
      </dgm:prSet>
      <dgm:spPr/>
    </dgm:pt>
    <dgm:pt modelId="{B94B88EA-7DE0-4724-9CDB-1E833980563F}" type="pres">
      <dgm:prSet presAssocID="{E4107320-77B4-45DA-812C-569AB927B950}" presName="parTxOnly" presStyleLbl="node1" presStyleIdx="0" presStyleCnt="5" custAng="16200000" custLinFactX="-20112" custLinFactY="97454" custLinFactNeighborX="-100000" custLinFactNeighborY="10000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F6467B7-E2E0-4303-B932-E0512F2B90E9}" type="pres">
      <dgm:prSet presAssocID="{65740F20-B127-44A8-B8EA-09716E5F2CEA}" presName="parTxOnlySpace" presStyleCnt="0"/>
      <dgm:spPr>
        <a:sp3d>
          <a:bevelT prst="convex"/>
        </a:sp3d>
      </dgm:spPr>
    </dgm:pt>
    <dgm:pt modelId="{3958F4C2-2707-4EBA-9155-AF8216814F9C}" type="pres">
      <dgm:prSet presAssocID="{319FCEC6-1D03-46AA-AC73-65D4D21AC67A}" presName="parTxOnly" presStyleLbl="node1" presStyleIdx="1" presStyleCnt="5" custAng="16200000" custLinFactX="-100112" custLinFactNeighborX="-200000" custLinFactNeighborY="-337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15DACCD-2FD4-4118-AA8C-831105EB6D2E}" type="pres">
      <dgm:prSet presAssocID="{E7BB6056-185D-428C-AE8A-FBA623B7D150}" presName="parTxOnlySpace" presStyleCnt="0"/>
      <dgm:spPr>
        <a:sp3d>
          <a:bevelT prst="convex"/>
        </a:sp3d>
      </dgm:spPr>
    </dgm:pt>
    <dgm:pt modelId="{4AA702E1-CE85-4BF8-839B-FB6E21FD95FF}" type="pres">
      <dgm:prSet presAssocID="{D65CABC2-3EBA-4EF5-B923-E00A60DE10CB}" presName="parTxOnly" presStyleLbl="node1" presStyleIdx="2" presStyleCnt="5" custAng="16200000" custLinFactX="-190112" custLinFactY="-100000" custLinFactNeighborX="-200000" custLinFactNeighborY="-10419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B0CA7343-C1C2-46AE-A4E9-B3BCFD33E5FA}" type="pres">
      <dgm:prSet presAssocID="{18484169-63F3-42B7-873B-B27FE2DC0D06}" presName="parTxOnlySpace" presStyleCnt="0"/>
      <dgm:spPr>
        <a:sp3d>
          <a:bevelT prst="convex"/>
        </a:sp3d>
      </dgm:spPr>
    </dgm:pt>
    <dgm:pt modelId="{D77E270F-907F-4864-8FFF-FB21954607D9}" type="pres">
      <dgm:prSet presAssocID="{5F719BF6-76B2-4296-B944-1AB02AC7A48B}" presName="parTxOnly" presStyleLbl="node1" presStyleIdx="3" presStyleCnt="5" custAng="16200000" custLinFactX="-342052" custLinFactY="200000" custLinFactNeighborX="-400000" custLinFactNeighborY="28839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0D29201-FE43-4783-A5E5-9A1132F98BC5}" type="pres">
      <dgm:prSet presAssocID="{9EBA6B0F-9C22-4C25-B7F9-D1CCFF2E1259}" presName="parTxOnlySpace" presStyleCnt="0"/>
      <dgm:spPr>
        <a:sp3d>
          <a:bevelT prst="convex"/>
        </a:sp3d>
      </dgm:spPr>
    </dgm:pt>
    <dgm:pt modelId="{F1E12BEA-CAD1-43F2-AD94-7F2F463E92BB}" type="pres">
      <dgm:prSet presAssocID="{05A2AA31-6B18-4B0D-804F-2A40A503EC82}" presName="parTxOnly" presStyleLbl="node1" presStyleIdx="4" presStyleCnt="5" custAng="16200000" custLinFactX="-350112" custLinFactY="-200000" custLinFactNeighborX="-400000" custLinFactNeighborY="-23591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9F2CFB17-C897-43DF-BB13-21CFBA61AB28}" type="presOf" srcId="{5F719BF6-76B2-4296-B944-1AB02AC7A48B}" destId="{D77E270F-907F-4864-8FFF-FB21954607D9}" srcOrd="0" destOrd="0" presId="urn:microsoft.com/office/officeart/2005/8/layout/chevron1"/>
    <dgm:cxn modelId="{FAACD212-8821-477D-9DCF-9433F610AD60}" type="presOf" srcId="{D65CABC2-3EBA-4EF5-B923-E00A60DE10CB}" destId="{4AA702E1-CE85-4BF8-839B-FB6E21FD95FF}" srcOrd="0" destOrd="0" presId="urn:microsoft.com/office/officeart/2005/8/layout/chevron1"/>
    <dgm:cxn modelId="{8D106E75-240F-4417-92AA-B32F9622D728}" srcId="{87DE700D-3616-4A52-A83D-6DE6B8E913A1}" destId="{5F719BF6-76B2-4296-B944-1AB02AC7A48B}" srcOrd="3" destOrd="0" parTransId="{9CBF8C3C-27D8-4477-97E0-4C8DD120334A}" sibTransId="{9EBA6B0F-9C22-4C25-B7F9-D1CCFF2E1259}"/>
    <dgm:cxn modelId="{51C30D64-FB45-4A03-A2C8-D46D11CAD4B4}" type="presOf" srcId="{05A2AA31-6B18-4B0D-804F-2A40A503EC82}" destId="{F1E12BEA-CAD1-43F2-AD94-7F2F463E92BB}" srcOrd="0" destOrd="0" presId="urn:microsoft.com/office/officeart/2005/8/layout/chevron1"/>
    <dgm:cxn modelId="{812F1B0A-914D-4873-BA2A-C977D34DDBF8}" type="presOf" srcId="{87DE700D-3616-4A52-A83D-6DE6B8E913A1}" destId="{B8563D80-7205-4CA0-9AFD-BEE3CFB81FE5}" srcOrd="0" destOrd="0" presId="urn:microsoft.com/office/officeart/2005/8/layout/chevron1"/>
    <dgm:cxn modelId="{FF0ACC55-CACB-4AF4-A48C-070DE32E6A85}" srcId="{87DE700D-3616-4A52-A83D-6DE6B8E913A1}" destId="{05A2AA31-6B18-4B0D-804F-2A40A503EC82}" srcOrd="4" destOrd="0" parTransId="{4883E0F7-3FF2-44F5-8DB0-FE1E191A51AA}" sibTransId="{D690C9E3-2A73-4C05-B446-F2527CB2C09F}"/>
    <dgm:cxn modelId="{0993E911-70AF-4191-870A-4F0249B478F2}" srcId="{87DE700D-3616-4A52-A83D-6DE6B8E913A1}" destId="{E4107320-77B4-45DA-812C-569AB927B950}" srcOrd="0" destOrd="0" parTransId="{2C6B39BF-564B-4D4D-90AC-3C9AC43FCCF2}" sibTransId="{65740F20-B127-44A8-B8EA-09716E5F2CEA}"/>
    <dgm:cxn modelId="{B8BD55BE-348E-4883-A279-EBF6378710B8}" srcId="{87DE700D-3616-4A52-A83D-6DE6B8E913A1}" destId="{319FCEC6-1D03-46AA-AC73-65D4D21AC67A}" srcOrd="1" destOrd="0" parTransId="{F72E96C3-79A6-4C37-86D4-880AF74DD814}" sibTransId="{E7BB6056-185D-428C-AE8A-FBA623B7D150}"/>
    <dgm:cxn modelId="{5CF20ECD-0307-4885-B5E7-368C18A78125}" type="presOf" srcId="{E4107320-77B4-45DA-812C-569AB927B950}" destId="{B94B88EA-7DE0-4724-9CDB-1E833980563F}" srcOrd="0" destOrd="0" presId="urn:microsoft.com/office/officeart/2005/8/layout/chevron1"/>
    <dgm:cxn modelId="{F44747DA-FB67-44BA-AFEA-C440CFA31D16}" srcId="{87DE700D-3616-4A52-A83D-6DE6B8E913A1}" destId="{D65CABC2-3EBA-4EF5-B923-E00A60DE10CB}" srcOrd="2" destOrd="0" parTransId="{701BD0EC-8821-4A0D-98D6-4C710433BB02}" sibTransId="{18484169-63F3-42B7-873B-B27FE2DC0D06}"/>
    <dgm:cxn modelId="{A064570C-C58D-4A98-AFCD-7155BCC69DC8}" type="presOf" srcId="{319FCEC6-1D03-46AA-AC73-65D4D21AC67A}" destId="{3958F4C2-2707-4EBA-9155-AF8216814F9C}" srcOrd="0" destOrd="0" presId="urn:microsoft.com/office/officeart/2005/8/layout/chevron1"/>
    <dgm:cxn modelId="{595A4843-6A24-48EF-A245-EB9AFA32C2DE}" type="presParOf" srcId="{B8563D80-7205-4CA0-9AFD-BEE3CFB81FE5}" destId="{B94B88EA-7DE0-4724-9CDB-1E833980563F}" srcOrd="0" destOrd="0" presId="urn:microsoft.com/office/officeart/2005/8/layout/chevron1"/>
    <dgm:cxn modelId="{47A0BEA1-24F5-4349-AF5B-FA4EFA7F56F4}" type="presParOf" srcId="{B8563D80-7205-4CA0-9AFD-BEE3CFB81FE5}" destId="{FF6467B7-E2E0-4303-B932-E0512F2B90E9}" srcOrd="1" destOrd="0" presId="urn:microsoft.com/office/officeart/2005/8/layout/chevron1"/>
    <dgm:cxn modelId="{BF4C8249-587A-4DEA-A4C2-A3EE7FCD48F4}" type="presParOf" srcId="{B8563D80-7205-4CA0-9AFD-BEE3CFB81FE5}" destId="{3958F4C2-2707-4EBA-9155-AF8216814F9C}" srcOrd="2" destOrd="0" presId="urn:microsoft.com/office/officeart/2005/8/layout/chevron1"/>
    <dgm:cxn modelId="{9B383358-88BF-4D63-B117-C83944F22CE5}" type="presParOf" srcId="{B8563D80-7205-4CA0-9AFD-BEE3CFB81FE5}" destId="{F15DACCD-2FD4-4118-AA8C-831105EB6D2E}" srcOrd="3" destOrd="0" presId="urn:microsoft.com/office/officeart/2005/8/layout/chevron1"/>
    <dgm:cxn modelId="{42655A28-CDCA-48CF-83F7-1CF900D313FF}" type="presParOf" srcId="{B8563D80-7205-4CA0-9AFD-BEE3CFB81FE5}" destId="{4AA702E1-CE85-4BF8-839B-FB6E21FD95FF}" srcOrd="4" destOrd="0" presId="urn:microsoft.com/office/officeart/2005/8/layout/chevron1"/>
    <dgm:cxn modelId="{D125C015-67CA-4F0B-AADB-C0D83B9F1734}" type="presParOf" srcId="{B8563D80-7205-4CA0-9AFD-BEE3CFB81FE5}" destId="{B0CA7343-C1C2-46AE-A4E9-B3BCFD33E5FA}" srcOrd="5" destOrd="0" presId="urn:microsoft.com/office/officeart/2005/8/layout/chevron1"/>
    <dgm:cxn modelId="{818A894A-5F5C-4260-8617-68E4708A9A75}" type="presParOf" srcId="{B8563D80-7205-4CA0-9AFD-BEE3CFB81FE5}" destId="{D77E270F-907F-4864-8FFF-FB21954607D9}" srcOrd="6" destOrd="0" presId="urn:microsoft.com/office/officeart/2005/8/layout/chevron1"/>
    <dgm:cxn modelId="{38FFCBFF-7913-4E1A-B69E-1FE02EE17D32}" type="presParOf" srcId="{B8563D80-7205-4CA0-9AFD-BEE3CFB81FE5}" destId="{10D29201-FE43-4783-A5E5-9A1132F98BC5}" srcOrd="7" destOrd="0" presId="urn:microsoft.com/office/officeart/2005/8/layout/chevron1"/>
    <dgm:cxn modelId="{9DCD23CA-8D59-4669-B3C6-4CDD0FBD9215}" type="presParOf" srcId="{B8563D80-7205-4CA0-9AFD-BEE3CFB81FE5}" destId="{F1E12BEA-CAD1-43F2-AD94-7F2F463E92BB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7DE700D-3616-4A52-A83D-6DE6B8E913A1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>
        <a:scene3d>
          <a:camera prst="perspectiveFront"/>
          <a:lightRig rig="threePt" dir="t"/>
        </a:scene3d>
      </dgm:spPr>
    </dgm:pt>
    <dgm:pt modelId="{D65CABC2-3EBA-4EF5-B923-E00A60DE10CB}">
      <dgm:prSet phldrT="[Texte]"/>
      <dgm:spPr>
        <a:sp3d>
          <a:bevelT prst="convex"/>
        </a:sp3d>
      </dgm:spPr>
      <dgm:t>
        <a:bodyPr/>
        <a:lstStyle/>
        <a:p>
          <a:endParaRPr lang="fr-FR"/>
        </a:p>
      </dgm:t>
    </dgm:pt>
    <dgm:pt modelId="{701BD0EC-8821-4A0D-98D6-4C710433BB02}" type="parTrans" cxnId="{F44747DA-FB67-44BA-AFEA-C440CFA31D16}">
      <dgm:prSet/>
      <dgm:spPr/>
      <dgm:t>
        <a:bodyPr/>
        <a:lstStyle/>
        <a:p>
          <a:endParaRPr lang="fr-FR"/>
        </a:p>
      </dgm:t>
    </dgm:pt>
    <dgm:pt modelId="{18484169-63F3-42B7-873B-B27FE2DC0D06}" type="sibTrans" cxnId="{F44747DA-FB67-44BA-AFEA-C440CFA31D16}">
      <dgm:prSet/>
      <dgm:spPr/>
      <dgm:t>
        <a:bodyPr/>
        <a:lstStyle/>
        <a:p>
          <a:endParaRPr lang="fr-FR"/>
        </a:p>
      </dgm:t>
    </dgm:pt>
    <dgm:pt modelId="{E4107320-77B4-45DA-812C-569AB927B950}">
      <dgm:prSet phldrT="[Texte]"/>
      <dgm:spPr>
        <a:sp3d>
          <a:bevelT prst="convex"/>
        </a:sp3d>
      </dgm:spPr>
      <dgm:t>
        <a:bodyPr/>
        <a:lstStyle/>
        <a:p>
          <a:endParaRPr lang="fr-FR" dirty="0" smtClean="0"/>
        </a:p>
        <a:p>
          <a:endParaRPr lang="fr-FR" dirty="0"/>
        </a:p>
      </dgm:t>
    </dgm:pt>
    <dgm:pt modelId="{2C6B39BF-564B-4D4D-90AC-3C9AC43FCCF2}" type="parTrans" cxnId="{0993E911-70AF-4191-870A-4F0249B478F2}">
      <dgm:prSet/>
      <dgm:spPr/>
      <dgm:t>
        <a:bodyPr/>
        <a:lstStyle/>
        <a:p>
          <a:endParaRPr lang="fr-FR"/>
        </a:p>
      </dgm:t>
    </dgm:pt>
    <dgm:pt modelId="{65740F20-B127-44A8-B8EA-09716E5F2CEA}" type="sibTrans" cxnId="{0993E911-70AF-4191-870A-4F0249B478F2}">
      <dgm:prSet/>
      <dgm:spPr/>
      <dgm:t>
        <a:bodyPr/>
        <a:lstStyle/>
        <a:p>
          <a:endParaRPr lang="fr-FR"/>
        </a:p>
      </dgm:t>
    </dgm:pt>
    <dgm:pt modelId="{319FCEC6-1D03-46AA-AC73-65D4D21AC67A}">
      <dgm:prSet phldrT="[Texte]"/>
      <dgm:spPr>
        <a:sp3d>
          <a:bevelT prst="convex"/>
        </a:sp3d>
      </dgm:spPr>
      <dgm:t>
        <a:bodyPr/>
        <a:lstStyle/>
        <a:p>
          <a:endParaRPr lang="fr-FR" dirty="0" smtClean="0"/>
        </a:p>
        <a:p>
          <a:endParaRPr lang="fr-FR" dirty="0"/>
        </a:p>
      </dgm:t>
    </dgm:pt>
    <dgm:pt modelId="{F72E96C3-79A6-4C37-86D4-880AF74DD814}" type="parTrans" cxnId="{B8BD55BE-348E-4883-A279-EBF6378710B8}">
      <dgm:prSet/>
      <dgm:spPr/>
      <dgm:t>
        <a:bodyPr/>
        <a:lstStyle/>
        <a:p>
          <a:endParaRPr lang="fr-FR"/>
        </a:p>
      </dgm:t>
    </dgm:pt>
    <dgm:pt modelId="{E7BB6056-185D-428C-AE8A-FBA623B7D150}" type="sibTrans" cxnId="{B8BD55BE-348E-4883-A279-EBF6378710B8}">
      <dgm:prSet/>
      <dgm:spPr/>
      <dgm:t>
        <a:bodyPr/>
        <a:lstStyle/>
        <a:p>
          <a:endParaRPr lang="fr-FR"/>
        </a:p>
      </dgm:t>
    </dgm:pt>
    <dgm:pt modelId="{5F719BF6-76B2-4296-B944-1AB02AC7A48B}">
      <dgm:prSet phldrT="[Texte]"/>
      <dgm:spPr>
        <a:solidFill>
          <a:srgbClr val="FFC000"/>
        </a:solidFill>
        <a:sp3d>
          <a:bevelT prst="convex"/>
        </a:sp3d>
      </dgm:spPr>
      <dgm:t>
        <a:bodyPr/>
        <a:lstStyle/>
        <a:p>
          <a:endParaRPr lang="fr-FR"/>
        </a:p>
      </dgm:t>
    </dgm:pt>
    <dgm:pt modelId="{9CBF8C3C-27D8-4477-97E0-4C8DD120334A}" type="parTrans" cxnId="{8D106E75-240F-4417-92AA-B32F9622D728}">
      <dgm:prSet/>
      <dgm:spPr/>
      <dgm:t>
        <a:bodyPr/>
        <a:lstStyle/>
        <a:p>
          <a:endParaRPr lang="fr-FR"/>
        </a:p>
      </dgm:t>
    </dgm:pt>
    <dgm:pt modelId="{9EBA6B0F-9C22-4C25-B7F9-D1CCFF2E1259}" type="sibTrans" cxnId="{8D106E75-240F-4417-92AA-B32F9622D728}">
      <dgm:prSet/>
      <dgm:spPr/>
      <dgm:t>
        <a:bodyPr/>
        <a:lstStyle/>
        <a:p>
          <a:endParaRPr lang="fr-FR"/>
        </a:p>
      </dgm:t>
    </dgm:pt>
    <dgm:pt modelId="{05A2AA31-6B18-4B0D-804F-2A40A503EC82}">
      <dgm:prSet phldrT="[Texte]"/>
      <dgm:spPr>
        <a:sp3d>
          <a:bevelT prst="convex"/>
        </a:sp3d>
      </dgm:spPr>
      <dgm:t>
        <a:bodyPr/>
        <a:lstStyle/>
        <a:p>
          <a:endParaRPr lang="fr-FR"/>
        </a:p>
      </dgm:t>
    </dgm:pt>
    <dgm:pt modelId="{4883E0F7-3FF2-44F5-8DB0-FE1E191A51AA}" type="parTrans" cxnId="{FF0ACC55-CACB-4AF4-A48C-070DE32E6A85}">
      <dgm:prSet/>
      <dgm:spPr/>
      <dgm:t>
        <a:bodyPr/>
        <a:lstStyle/>
        <a:p>
          <a:endParaRPr lang="fr-FR"/>
        </a:p>
      </dgm:t>
    </dgm:pt>
    <dgm:pt modelId="{D690C9E3-2A73-4C05-B446-F2527CB2C09F}" type="sibTrans" cxnId="{FF0ACC55-CACB-4AF4-A48C-070DE32E6A85}">
      <dgm:prSet/>
      <dgm:spPr/>
      <dgm:t>
        <a:bodyPr/>
        <a:lstStyle/>
        <a:p>
          <a:endParaRPr lang="fr-FR"/>
        </a:p>
      </dgm:t>
    </dgm:pt>
    <dgm:pt modelId="{B8563D80-7205-4CA0-9AFD-BEE3CFB81FE5}" type="pres">
      <dgm:prSet presAssocID="{87DE700D-3616-4A52-A83D-6DE6B8E913A1}" presName="Name0" presStyleCnt="0">
        <dgm:presLayoutVars>
          <dgm:dir/>
          <dgm:animLvl val="lvl"/>
          <dgm:resizeHandles val="exact"/>
        </dgm:presLayoutVars>
      </dgm:prSet>
      <dgm:spPr/>
    </dgm:pt>
    <dgm:pt modelId="{B94B88EA-7DE0-4724-9CDB-1E833980563F}" type="pres">
      <dgm:prSet presAssocID="{E4107320-77B4-45DA-812C-569AB927B950}" presName="parTxOnly" presStyleLbl="node1" presStyleIdx="0" presStyleCnt="5" custAng="16200000" custLinFactX="-20112" custLinFactY="97454" custLinFactNeighborX="-100000" custLinFactNeighborY="10000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F6467B7-E2E0-4303-B932-E0512F2B90E9}" type="pres">
      <dgm:prSet presAssocID="{65740F20-B127-44A8-B8EA-09716E5F2CEA}" presName="parTxOnlySpace" presStyleCnt="0"/>
      <dgm:spPr>
        <a:sp3d>
          <a:bevelT prst="convex"/>
        </a:sp3d>
      </dgm:spPr>
    </dgm:pt>
    <dgm:pt modelId="{3958F4C2-2707-4EBA-9155-AF8216814F9C}" type="pres">
      <dgm:prSet presAssocID="{319FCEC6-1D03-46AA-AC73-65D4D21AC67A}" presName="parTxOnly" presStyleLbl="node1" presStyleIdx="1" presStyleCnt="5" custAng="16200000" custLinFactX="-100112" custLinFactNeighborX="-200000" custLinFactNeighborY="-337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15DACCD-2FD4-4118-AA8C-831105EB6D2E}" type="pres">
      <dgm:prSet presAssocID="{E7BB6056-185D-428C-AE8A-FBA623B7D150}" presName="parTxOnlySpace" presStyleCnt="0"/>
      <dgm:spPr>
        <a:sp3d>
          <a:bevelT prst="convex"/>
        </a:sp3d>
      </dgm:spPr>
    </dgm:pt>
    <dgm:pt modelId="{4AA702E1-CE85-4BF8-839B-FB6E21FD95FF}" type="pres">
      <dgm:prSet presAssocID="{D65CABC2-3EBA-4EF5-B923-E00A60DE10CB}" presName="parTxOnly" presStyleLbl="node1" presStyleIdx="2" presStyleCnt="5" custAng="16200000" custLinFactX="-190112" custLinFactY="-100000" custLinFactNeighborX="-200000" custLinFactNeighborY="-10419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B0CA7343-C1C2-46AE-A4E9-B3BCFD33E5FA}" type="pres">
      <dgm:prSet presAssocID="{18484169-63F3-42B7-873B-B27FE2DC0D06}" presName="parTxOnlySpace" presStyleCnt="0"/>
      <dgm:spPr>
        <a:sp3d>
          <a:bevelT prst="convex"/>
        </a:sp3d>
      </dgm:spPr>
    </dgm:pt>
    <dgm:pt modelId="{D77E270F-907F-4864-8FFF-FB21954607D9}" type="pres">
      <dgm:prSet presAssocID="{5F719BF6-76B2-4296-B944-1AB02AC7A48B}" presName="parTxOnly" presStyleLbl="node1" presStyleIdx="3" presStyleCnt="5" custAng="16200000" custLinFactX="-270112" custLinFactY="200000" custLinFactNeighborX="-300000" custLinFactNeighborY="21089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0D29201-FE43-4783-A5E5-9A1132F98BC5}" type="pres">
      <dgm:prSet presAssocID="{9EBA6B0F-9C22-4C25-B7F9-D1CCFF2E1259}" presName="parTxOnlySpace" presStyleCnt="0"/>
      <dgm:spPr>
        <a:sp3d>
          <a:bevelT prst="convex"/>
        </a:sp3d>
      </dgm:spPr>
    </dgm:pt>
    <dgm:pt modelId="{F1E12BEA-CAD1-43F2-AD94-7F2F463E92BB}" type="pres">
      <dgm:prSet presAssocID="{05A2AA31-6B18-4B0D-804F-2A40A503EC82}" presName="parTxOnly" presStyleLbl="node1" presStyleIdx="4" presStyleCnt="5" custAng="16200000" custLinFactX="-350112" custLinFactY="-200000" custLinFactNeighborX="-400000" custLinFactNeighborY="-23591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9F2CFB17-C897-43DF-BB13-21CFBA61AB28}" type="presOf" srcId="{5F719BF6-76B2-4296-B944-1AB02AC7A48B}" destId="{D77E270F-907F-4864-8FFF-FB21954607D9}" srcOrd="0" destOrd="0" presId="urn:microsoft.com/office/officeart/2005/8/layout/chevron1"/>
    <dgm:cxn modelId="{FAACD212-8821-477D-9DCF-9433F610AD60}" type="presOf" srcId="{D65CABC2-3EBA-4EF5-B923-E00A60DE10CB}" destId="{4AA702E1-CE85-4BF8-839B-FB6E21FD95FF}" srcOrd="0" destOrd="0" presId="urn:microsoft.com/office/officeart/2005/8/layout/chevron1"/>
    <dgm:cxn modelId="{8D106E75-240F-4417-92AA-B32F9622D728}" srcId="{87DE700D-3616-4A52-A83D-6DE6B8E913A1}" destId="{5F719BF6-76B2-4296-B944-1AB02AC7A48B}" srcOrd="3" destOrd="0" parTransId="{9CBF8C3C-27D8-4477-97E0-4C8DD120334A}" sibTransId="{9EBA6B0F-9C22-4C25-B7F9-D1CCFF2E1259}"/>
    <dgm:cxn modelId="{51C30D64-FB45-4A03-A2C8-D46D11CAD4B4}" type="presOf" srcId="{05A2AA31-6B18-4B0D-804F-2A40A503EC82}" destId="{F1E12BEA-CAD1-43F2-AD94-7F2F463E92BB}" srcOrd="0" destOrd="0" presId="urn:microsoft.com/office/officeart/2005/8/layout/chevron1"/>
    <dgm:cxn modelId="{812F1B0A-914D-4873-BA2A-C977D34DDBF8}" type="presOf" srcId="{87DE700D-3616-4A52-A83D-6DE6B8E913A1}" destId="{B8563D80-7205-4CA0-9AFD-BEE3CFB81FE5}" srcOrd="0" destOrd="0" presId="urn:microsoft.com/office/officeart/2005/8/layout/chevron1"/>
    <dgm:cxn modelId="{FF0ACC55-CACB-4AF4-A48C-070DE32E6A85}" srcId="{87DE700D-3616-4A52-A83D-6DE6B8E913A1}" destId="{05A2AA31-6B18-4B0D-804F-2A40A503EC82}" srcOrd="4" destOrd="0" parTransId="{4883E0F7-3FF2-44F5-8DB0-FE1E191A51AA}" sibTransId="{D690C9E3-2A73-4C05-B446-F2527CB2C09F}"/>
    <dgm:cxn modelId="{0993E911-70AF-4191-870A-4F0249B478F2}" srcId="{87DE700D-3616-4A52-A83D-6DE6B8E913A1}" destId="{E4107320-77B4-45DA-812C-569AB927B950}" srcOrd="0" destOrd="0" parTransId="{2C6B39BF-564B-4D4D-90AC-3C9AC43FCCF2}" sibTransId="{65740F20-B127-44A8-B8EA-09716E5F2CEA}"/>
    <dgm:cxn modelId="{B8BD55BE-348E-4883-A279-EBF6378710B8}" srcId="{87DE700D-3616-4A52-A83D-6DE6B8E913A1}" destId="{319FCEC6-1D03-46AA-AC73-65D4D21AC67A}" srcOrd="1" destOrd="0" parTransId="{F72E96C3-79A6-4C37-86D4-880AF74DD814}" sibTransId="{E7BB6056-185D-428C-AE8A-FBA623B7D150}"/>
    <dgm:cxn modelId="{5CF20ECD-0307-4885-B5E7-368C18A78125}" type="presOf" srcId="{E4107320-77B4-45DA-812C-569AB927B950}" destId="{B94B88EA-7DE0-4724-9CDB-1E833980563F}" srcOrd="0" destOrd="0" presId="urn:microsoft.com/office/officeart/2005/8/layout/chevron1"/>
    <dgm:cxn modelId="{F44747DA-FB67-44BA-AFEA-C440CFA31D16}" srcId="{87DE700D-3616-4A52-A83D-6DE6B8E913A1}" destId="{D65CABC2-3EBA-4EF5-B923-E00A60DE10CB}" srcOrd="2" destOrd="0" parTransId="{701BD0EC-8821-4A0D-98D6-4C710433BB02}" sibTransId="{18484169-63F3-42B7-873B-B27FE2DC0D06}"/>
    <dgm:cxn modelId="{A064570C-C58D-4A98-AFCD-7155BCC69DC8}" type="presOf" srcId="{319FCEC6-1D03-46AA-AC73-65D4D21AC67A}" destId="{3958F4C2-2707-4EBA-9155-AF8216814F9C}" srcOrd="0" destOrd="0" presId="urn:microsoft.com/office/officeart/2005/8/layout/chevron1"/>
    <dgm:cxn modelId="{595A4843-6A24-48EF-A245-EB9AFA32C2DE}" type="presParOf" srcId="{B8563D80-7205-4CA0-9AFD-BEE3CFB81FE5}" destId="{B94B88EA-7DE0-4724-9CDB-1E833980563F}" srcOrd="0" destOrd="0" presId="urn:microsoft.com/office/officeart/2005/8/layout/chevron1"/>
    <dgm:cxn modelId="{47A0BEA1-24F5-4349-AF5B-FA4EFA7F56F4}" type="presParOf" srcId="{B8563D80-7205-4CA0-9AFD-BEE3CFB81FE5}" destId="{FF6467B7-E2E0-4303-B932-E0512F2B90E9}" srcOrd="1" destOrd="0" presId="urn:microsoft.com/office/officeart/2005/8/layout/chevron1"/>
    <dgm:cxn modelId="{BF4C8249-587A-4DEA-A4C2-A3EE7FCD48F4}" type="presParOf" srcId="{B8563D80-7205-4CA0-9AFD-BEE3CFB81FE5}" destId="{3958F4C2-2707-4EBA-9155-AF8216814F9C}" srcOrd="2" destOrd="0" presId="urn:microsoft.com/office/officeart/2005/8/layout/chevron1"/>
    <dgm:cxn modelId="{9B383358-88BF-4D63-B117-C83944F22CE5}" type="presParOf" srcId="{B8563D80-7205-4CA0-9AFD-BEE3CFB81FE5}" destId="{F15DACCD-2FD4-4118-AA8C-831105EB6D2E}" srcOrd="3" destOrd="0" presId="urn:microsoft.com/office/officeart/2005/8/layout/chevron1"/>
    <dgm:cxn modelId="{42655A28-CDCA-48CF-83F7-1CF900D313FF}" type="presParOf" srcId="{B8563D80-7205-4CA0-9AFD-BEE3CFB81FE5}" destId="{4AA702E1-CE85-4BF8-839B-FB6E21FD95FF}" srcOrd="4" destOrd="0" presId="urn:microsoft.com/office/officeart/2005/8/layout/chevron1"/>
    <dgm:cxn modelId="{D125C015-67CA-4F0B-AADB-C0D83B9F1734}" type="presParOf" srcId="{B8563D80-7205-4CA0-9AFD-BEE3CFB81FE5}" destId="{B0CA7343-C1C2-46AE-A4E9-B3BCFD33E5FA}" srcOrd="5" destOrd="0" presId="urn:microsoft.com/office/officeart/2005/8/layout/chevron1"/>
    <dgm:cxn modelId="{818A894A-5F5C-4260-8617-68E4708A9A75}" type="presParOf" srcId="{B8563D80-7205-4CA0-9AFD-BEE3CFB81FE5}" destId="{D77E270F-907F-4864-8FFF-FB21954607D9}" srcOrd="6" destOrd="0" presId="urn:microsoft.com/office/officeart/2005/8/layout/chevron1"/>
    <dgm:cxn modelId="{38FFCBFF-7913-4E1A-B69E-1FE02EE17D32}" type="presParOf" srcId="{B8563D80-7205-4CA0-9AFD-BEE3CFB81FE5}" destId="{10D29201-FE43-4783-A5E5-9A1132F98BC5}" srcOrd="7" destOrd="0" presId="urn:microsoft.com/office/officeart/2005/8/layout/chevron1"/>
    <dgm:cxn modelId="{9DCD23CA-8D59-4669-B3C6-4CDD0FBD9215}" type="presParOf" srcId="{B8563D80-7205-4CA0-9AFD-BEE3CFB81FE5}" destId="{F1E12BEA-CAD1-43F2-AD94-7F2F463E92BB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7DE700D-3616-4A52-A83D-6DE6B8E913A1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>
        <a:scene3d>
          <a:camera prst="perspectiveFront"/>
          <a:lightRig rig="threePt" dir="t"/>
        </a:scene3d>
      </dgm:spPr>
    </dgm:pt>
    <dgm:pt modelId="{D65CABC2-3EBA-4EF5-B923-E00A60DE10CB}">
      <dgm:prSet phldrT="[Texte]"/>
      <dgm:spPr>
        <a:sp3d>
          <a:bevelT prst="convex"/>
        </a:sp3d>
      </dgm:spPr>
      <dgm:t>
        <a:bodyPr/>
        <a:lstStyle/>
        <a:p>
          <a:endParaRPr lang="fr-FR"/>
        </a:p>
      </dgm:t>
    </dgm:pt>
    <dgm:pt modelId="{701BD0EC-8821-4A0D-98D6-4C710433BB02}" type="parTrans" cxnId="{F44747DA-FB67-44BA-AFEA-C440CFA31D16}">
      <dgm:prSet/>
      <dgm:spPr/>
      <dgm:t>
        <a:bodyPr/>
        <a:lstStyle/>
        <a:p>
          <a:endParaRPr lang="fr-FR"/>
        </a:p>
      </dgm:t>
    </dgm:pt>
    <dgm:pt modelId="{18484169-63F3-42B7-873B-B27FE2DC0D06}" type="sibTrans" cxnId="{F44747DA-FB67-44BA-AFEA-C440CFA31D16}">
      <dgm:prSet/>
      <dgm:spPr/>
      <dgm:t>
        <a:bodyPr/>
        <a:lstStyle/>
        <a:p>
          <a:endParaRPr lang="fr-FR"/>
        </a:p>
      </dgm:t>
    </dgm:pt>
    <dgm:pt modelId="{E4107320-77B4-45DA-812C-569AB927B950}">
      <dgm:prSet phldrT="[Texte]"/>
      <dgm:spPr>
        <a:sp3d>
          <a:bevelT prst="convex"/>
        </a:sp3d>
      </dgm:spPr>
      <dgm:t>
        <a:bodyPr/>
        <a:lstStyle/>
        <a:p>
          <a:endParaRPr lang="fr-FR" dirty="0" smtClean="0"/>
        </a:p>
        <a:p>
          <a:endParaRPr lang="fr-FR" dirty="0"/>
        </a:p>
      </dgm:t>
    </dgm:pt>
    <dgm:pt modelId="{2C6B39BF-564B-4D4D-90AC-3C9AC43FCCF2}" type="parTrans" cxnId="{0993E911-70AF-4191-870A-4F0249B478F2}">
      <dgm:prSet/>
      <dgm:spPr/>
      <dgm:t>
        <a:bodyPr/>
        <a:lstStyle/>
        <a:p>
          <a:endParaRPr lang="fr-FR"/>
        </a:p>
      </dgm:t>
    </dgm:pt>
    <dgm:pt modelId="{65740F20-B127-44A8-B8EA-09716E5F2CEA}" type="sibTrans" cxnId="{0993E911-70AF-4191-870A-4F0249B478F2}">
      <dgm:prSet/>
      <dgm:spPr/>
      <dgm:t>
        <a:bodyPr/>
        <a:lstStyle/>
        <a:p>
          <a:endParaRPr lang="fr-FR"/>
        </a:p>
      </dgm:t>
    </dgm:pt>
    <dgm:pt modelId="{319FCEC6-1D03-46AA-AC73-65D4D21AC67A}">
      <dgm:prSet phldrT="[Texte]"/>
      <dgm:spPr>
        <a:sp3d>
          <a:bevelT prst="convex"/>
        </a:sp3d>
      </dgm:spPr>
      <dgm:t>
        <a:bodyPr/>
        <a:lstStyle/>
        <a:p>
          <a:endParaRPr lang="fr-FR" dirty="0" smtClean="0"/>
        </a:p>
        <a:p>
          <a:endParaRPr lang="fr-FR" dirty="0"/>
        </a:p>
      </dgm:t>
    </dgm:pt>
    <dgm:pt modelId="{F72E96C3-79A6-4C37-86D4-880AF74DD814}" type="parTrans" cxnId="{B8BD55BE-348E-4883-A279-EBF6378710B8}">
      <dgm:prSet/>
      <dgm:spPr/>
      <dgm:t>
        <a:bodyPr/>
        <a:lstStyle/>
        <a:p>
          <a:endParaRPr lang="fr-FR"/>
        </a:p>
      </dgm:t>
    </dgm:pt>
    <dgm:pt modelId="{E7BB6056-185D-428C-AE8A-FBA623B7D150}" type="sibTrans" cxnId="{B8BD55BE-348E-4883-A279-EBF6378710B8}">
      <dgm:prSet/>
      <dgm:spPr/>
      <dgm:t>
        <a:bodyPr/>
        <a:lstStyle/>
        <a:p>
          <a:endParaRPr lang="fr-FR"/>
        </a:p>
      </dgm:t>
    </dgm:pt>
    <dgm:pt modelId="{5F719BF6-76B2-4296-B944-1AB02AC7A48B}">
      <dgm:prSet phldrT="[Texte]"/>
      <dgm:spPr>
        <a:solidFill>
          <a:srgbClr val="FFC000"/>
        </a:solidFill>
        <a:sp3d>
          <a:bevelT prst="convex"/>
        </a:sp3d>
      </dgm:spPr>
      <dgm:t>
        <a:bodyPr/>
        <a:lstStyle/>
        <a:p>
          <a:endParaRPr lang="fr-FR"/>
        </a:p>
      </dgm:t>
    </dgm:pt>
    <dgm:pt modelId="{9CBF8C3C-27D8-4477-97E0-4C8DD120334A}" type="parTrans" cxnId="{8D106E75-240F-4417-92AA-B32F9622D728}">
      <dgm:prSet/>
      <dgm:spPr/>
      <dgm:t>
        <a:bodyPr/>
        <a:lstStyle/>
        <a:p>
          <a:endParaRPr lang="fr-FR"/>
        </a:p>
      </dgm:t>
    </dgm:pt>
    <dgm:pt modelId="{9EBA6B0F-9C22-4C25-B7F9-D1CCFF2E1259}" type="sibTrans" cxnId="{8D106E75-240F-4417-92AA-B32F9622D728}">
      <dgm:prSet/>
      <dgm:spPr/>
      <dgm:t>
        <a:bodyPr/>
        <a:lstStyle/>
        <a:p>
          <a:endParaRPr lang="fr-FR"/>
        </a:p>
      </dgm:t>
    </dgm:pt>
    <dgm:pt modelId="{05A2AA31-6B18-4B0D-804F-2A40A503EC82}">
      <dgm:prSet phldrT="[Texte]"/>
      <dgm:spPr>
        <a:sp3d>
          <a:bevelT prst="convex"/>
        </a:sp3d>
      </dgm:spPr>
      <dgm:t>
        <a:bodyPr/>
        <a:lstStyle/>
        <a:p>
          <a:endParaRPr lang="fr-FR"/>
        </a:p>
      </dgm:t>
    </dgm:pt>
    <dgm:pt modelId="{4883E0F7-3FF2-44F5-8DB0-FE1E191A51AA}" type="parTrans" cxnId="{FF0ACC55-CACB-4AF4-A48C-070DE32E6A85}">
      <dgm:prSet/>
      <dgm:spPr/>
      <dgm:t>
        <a:bodyPr/>
        <a:lstStyle/>
        <a:p>
          <a:endParaRPr lang="fr-FR"/>
        </a:p>
      </dgm:t>
    </dgm:pt>
    <dgm:pt modelId="{D690C9E3-2A73-4C05-B446-F2527CB2C09F}" type="sibTrans" cxnId="{FF0ACC55-CACB-4AF4-A48C-070DE32E6A85}">
      <dgm:prSet/>
      <dgm:spPr/>
      <dgm:t>
        <a:bodyPr/>
        <a:lstStyle/>
        <a:p>
          <a:endParaRPr lang="fr-FR"/>
        </a:p>
      </dgm:t>
    </dgm:pt>
    <dgm:pt modelId="{B8563D80-7205-4CA0-9AFD-BEE3CFB81FE5}" type="pres">
      <dgm:prSet presAssocID="{87DE700D-3616-4A52-A83D-6DE6B8E913A1}" presName="Name0" presStyleCnt="0">
        <dgm:presLayoutVars>
          <dgm:dir/>
          <dgm:animLvl val="lvl"/>
          <dgm:resizeHandles val="exact"/>
        </dgm:presLayoutVars>
      </dgm:prSet>
      <dgm:spPr/>
    </dgm:pt>
    <dgm:pt modelId="{B94B88EA-7DE0-4724-9CDB-1E833980563F}" type="pres">
      <dgm:prSet presAssocID="{E4107320-77B4-45DA-812C-569AB927B950}" presName="parTxOnly" presStyleLbl="node1" presStyleIdx="0" presStyleCnt="5" custAng="16200000" custLinFactX="-20112" custLinFactY="97454" custLinFactNeighborX="-100000" custLinFactNeighborY="10000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F6467B7-E2E0-4303-B932-E0512F2B90E9}" type="pres">
      <dgm:prSet presAssocID="{65740F20-B127-44A8-B8EA-09716E5F2CEA}" presName="parTxOnlySpace" presStyleCnt="0"/>
      <dgm:spPr>
        <a:sp3d>
          <a:bevelT prst="convex"/>
        </a:sp3d>
      </dgm:spPr>
    </dgm:pt>
    <dgm:pt modelId="{3958F4C2-2707-4EBA-9155-AF8216814F9C}" type="pres">
      <dgm:prSet presAssocID="{319FCEC6-1D03-46AA-AC73-65D4D21AC67A}" presName="parTxOnly" presStyleLbl="node1" presStyleIdx="1" presStyleCnt="5" custAng="16200000" custLinFactX="-100112" custLinFactNeighborX="-200000" custLinFactNeighborY="-337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15DACCD-2FD4-4118-AA8C-831105EB6D2E}" type="pres">
      <dgm:prSet presAssocID="{E7BB6056-185D-428C-AE8A-FBA623B7D150}" presName="parTxOnlySpace" presStyleCnt="0"/>
      <dgm:spPr>
        <a:sp3d>
          <a:bevelT prst="convex"/>
        </a:sp3d>
      </dgm:spPr>
    </dgm:pt>
    <dgm:pt modelId="{4AA702E1-CE85-4BF8-839B-FB6E21FD95FF}" type="pres">
      <dgm:prSet presAssocID="{D65CABC2-3EBA-4EF5-B923-E00A60DE10CB}" presName="parTxOnly" presStyleLbl="node1" presStyleIdx="2" presStyleCnt="5" custAng="16200000" custLinFactX="-190112" custLinFactY="-100000" custLinFactNeighborX="-200000" custLinFactNeighborY="-10419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B0CA7343-C1C2-46AE-A4E9-B3BCFD33E5FA}" type="pres">
      <dgm:prSet presAssocID="{18484169-63F3-42B7-873B-B27FE2DC0D06}" presName="parTxOnlySpace" presStyleCnt="0"/>
      <dgm:spPr>
        <a:sp3d>
          <a:bevelT prst="convex"/>
        </a:sp3d>
      </dgm:spPr>
    </dgm:pt>
    <dgm:pt modelId="{D77E270F-907F-4864-8FFF-FB21954607D9}" type="pres">
      <dgm:prSet presAssocID="{5F719BF6-76B2-4296-B944-1AB02AC7A48B}" presName="parTxOnly" presStyleLbl="node1" presStyleIdx="3" presStyleCnt="5" custAng="16200000" custLinFactX="-342052" custLinFactY="200000" custLinFactNeighborX="-400000" custLinFactNeighborY="28839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0D29201-FE43-4783-A5E5-9A1132F98BC5}" type="pres">
      <dgm:prSet presAssocID="{9EBA6B0F-9C22-4C25-B7F9-D1CCFF2E1259}" presName="parTxOnlySpace" presStyleCnt="0"/>
      <dgm:spPr>
        <a:sp3d>
          <a:bevelT prst="convex"/>
        </a:sp3d>
      </dgm:spPr>
    </dgm:pt>
    <dgm:pt modelId="{F1E12BEA-CAD1-43F2-AD94-7F2F463E92BB}" type="pres">
      <dgm:prSet presAssocID="{05A2AA31-6B18-4B0D-804F-2A40A503EC82}" presName="parTxOnly" presStyleLbl="node1" presStyleIdx="4" presStyleCnt="5" custAng="16200000" custLinFactX="-350112" custLinFactY="-200000" custLinFactNeighborX="-400000" custLinFactNeighborY="-23591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9F2CFB17-C897-43DF-BB13-21CFBA61AB28}" type="presOf" srcId="{5F719BF6-76B2-4296-B944-1AB02AC7A48B}" destId="{D77E270F-907F-4864-8FFF-FB21954607D9}" srcOrd="0" destOrd="0" presId="urn:microsoft.com/office/officeart/2005/8/layout/chevron1"/>
    <dgm:cxn modelId="{FAACD212-8821-477D-9DCF-9433F610AD60}" type="presOf" srcId="{D65CABC2-3EBA-4EF5-B923-E00A60DE10CB}" destId="{4AA702E1-CE85-4BF8-839B-FB6E21FD95FF}" srcOrd="0" destOrd="0" presId="urn:microsoft.com/office/officeart/2005/8/layout/chevron1"/>
    <dgm:cxn modelId="{8D106E75-240F-4417-92AA-B32F9622D728}" srcId="{87DE700D-3616-4A52-A83D-6DE6B8E913A1}" destId="{5F719BF6-76B2-4296-B944-1AB02AC7A48B}" srcOrd="3" destOrd="0" parTransId="{9CBF8C3C-27D8-4477-97E0-4C8DD120334A}" sibTransId="{9EBA6B0F-9C22-4C25-B7F9-D1CCFF2E1259}"/>
    <dgm:cxn modelId="{51C30D64-FB45-4A03-A2C8-D46D11CAD4B4}" type="presOf" srcId="{05A2AA31-6B18-4B0D-804F-2A40A503EC82}" destId="{F1E12BEA-CAD1-43F2-AD94-7F2F463E92BB}" srcOrd="0" destOrd="0" presId="urn:microsoft.com/office/officeart/2005/8/layout/chevron1"/>
    <dgm:cxn modelId="{812F1B0A-914D-4873-BA2A-C977D34DDBF8}" type="presOf" srcId="{87DE700D-3616-4A52-A83D-6DE6B8E913A1}" destId="{B8563D80-7205-4CA0-9AFD-BEE3CFB81FE5}" srcOrd="0" destOrd="0" presId="urn:microsoft.com/office/officeart/2005/8/layout/chevron1"/>
    <dgm:cxn modelId="{FF0ACC55-CACB-4AF4-A48C-070DE32E6A85}" srcId="{87DE700D-3616-4A52-A83D-6DE6B8E913A1}" destId="{05A2AA31-6B18-4B0D-804F-2A40A503EC82}" srcOrd="4" destOrd="0" parTransId="{4883E0F7-3FF2-44F5-8DB0-FE1E191A51AA}" sibTransId="{D690C9E3-2A73-4C05-B446-F2527CB2C09F}"/>
    <dgm:cxn modelId="{0993E911-70AF-4191-870A-4F0249B478F2}" srcId="{87DE700D-3616-4A52-A83D-6DE6B8E913A1}" destId="{E4107320-77B4-45DA-812C-569AB927B950}" srcOrd="0" destOrd="0" parTransId="{2C6B39BF-564B-4D4D-90AC-3C9AC43FCCF2}" sibTransId="{65740F20-B127-44A8-B8EA-09716E5F2CEA}"/>
    <dgm:cxn modelId="{B8BD55BE-348E-4883-A279-EBF6378710B8}" srcId="{87DE700D-3616-4A52-A83D-6DE6B8E913A1}" destId="{319FCEC6-1D03-46AA-AC73-65D4D21AC67A}" srcOrd="1" destOrd="0" parTransId="{F72E96C3-79A6-4C37-86D4-880AF74DD814}" sibTransId="{E7BB6056-185D-428C-AE8A-FBA623B7D150}"/>
    <dgm:cxn modelId="{5CF20ECD-0307-4885-B5E7-368C18A78125}" type="presOf" srcId="{E4107320-77B4-45DA-812C-569AB927B950}" destId="{B94B88EA-7DE0-4724-9CDB-1E833980563F}" srcOrd="0" destOrd="0" presId="urn:microsoft.com/office/officeart/2005/8/layout/chevron1"/>
    <dgm:cxn modelId="{F44747DA-FB67-44BA-AFEA-C440CFA31D16}" srcId="{87DE700D-3616-4A52-A83D-6DE6B8E913A1}" destId="{D65CABC2-3EBA-4EF5-B923-E00A60DE10CB}" srcOrd="2" destOrd="0" parTransId="{701BD0EC-8821-4A0D-98D6-4C710433BB02}" sibTransId="{18484169-63F3-42B7-873B-B27FE2DC0D06}"/>
    <dgm:cxn modelId="{A064570C-C58D-4A98-AFCD-7155BCC69DC8}" type="presOf" srcId="{319FCEC6-1D03-46AA-AC73-65D4D21AC67A}" destId="{3958F4C2-2707-4EBA-9155-AF8216814F9C}" srcOrd="0" destOrd="0" presId="urn:microsoft.com/office/officeart/2005/8/layout/chevron1"/>
    <dgm:cxn modelId="{595A4843-6A24-48EF-A245-EB9AFA32C2DE}" type="presParOf" srcId="{B8563D80-7205-4CA0-9AFD-BEE3CFB81FE5}" destId="{B94B88EA-7DE0-4724-9CDB-1E833980563F}" srcOrd="0" destOrd="0" presId="urn:microsoft.com/office/officeart/2005/8/layout/chevron1"/>
    <dgm:cxn modelId="{47A0BEA1-24F5-4349-AF5B-FA4EFA7F56F4}" type="presParOf" srcId="{B8563D80-7205-4CA0-9AFD-BEE3CFB81FE5}" destId="{FF6467B7-E2E0-4303-B932-E0512F2B90E9}" srcOrd="1" destOrd="0" presId="urn:microsoft.com/office/officeart/2005/8/layout/chevron1"/>
    <dgm:cxn modelId="{BF4C8249-587A-4DEA-A4C2-A3EE7FCD48F4}" type="presParOf" srcId="{B8563D80-7205-4CA0-9AFD-BEE3CFB81FE5}" destId="{3958F4C2-2707-4EBA-9155-AF8216814F9C}" srcOrd="2" destOrd="0" presId="urn:microsoft.com/office/officeart/2005/8/layout/chevron1"/>
    <dgm:cxn modelId="{9B383358-88BF-4D63-B117-C83944F22CE5}" type="presParOf" srcId="{B8563D80-7205-4CA0-9AFD-BEE3CFB81FE5}" destId="{F15DACCD-2FD4-4118-AA8C-831105EB6D2E}" srcOrd="3" destOrd="0" presId="urn:microsoft.com/office/officeart/2005/8/layout/chevron1"/>
    <dgm:cxn modelId="{42655A28-CDCA-48CF-83F7-1CF900D313FF}" type="presParOf" srcId="{B8563D80-7205-4CA0-9AFD-BEE3CFB81FE5}" destId="{4AA702E1-CE85-4BF8-839B-FB6E21FD95FF}" srcOrd="4" destOrd="0" presId="urn:microsoft.com/office/officeart/2005/8/layout/chevron1"/>
    <dgm:cxn modelId="{D125C015-67CA-4F0B-AADB-C0D83B9F1734}" type="presParOf" srcId="{B8563D80-7205-4CA0-9AFD-BEE3CFB81FE5}" destId="{B0CA7343-C1C2-46AE-A4E9-B3BCFD33E5FA}" srcOrd="5" destOrd="0" presId="urn:microsoft.com/office/officeart/2005/8/layout/chevron1"/>
    <dgm:cxn modelId="{818A894A-5F5C-4260-8617-68E4708A9A75}" type="presParOf" srcId="{B8563D80-7205-4CA0-9AFD-BEE3CFB81FE5}" destId="{D77E270F-907F-4864-8FFF-FB21954607D9}" srcOrd="6" destOrd="0" presId="urn:microsoft.com/office/officeart/2005/8/layout/chevron1"/>
    <dgm:cxn modelId="{38FFCBFF-7913-4E1A-B69E-1FE02EE17D32}" type="presParOf" srcId="{B8563D80-7205-4CA0-9AFD-BEE3CFB81FE5}" destId="{10D29201-FE43-4783-A5E5-9A1132F98BC5}" srcOrd="7" destOrd="0" presId="urn:microsoft.com/office/officeart/2005/8/layout/chevron1"/>
    <dgm:cxn modelId="{9DCD23CA-8D59-4669-B3C6-4CDD0FBD9215}" type="presParOf" srcId="{B8563D80-7205-4CA0-9AFD-BEE3CFB81FE5}" destId="{F1E12BEA-CAD1-43F2-AD94-7F2F463E92BB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7DE700D-3616-4A52-A83D-6DE6B8E913A1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>
        <a:scene3d>
          <a:camera prst="perspectiveFront"/>
          <a:lightRig rig="threePt" dir="t"/>
        </a:scene3d>
      </dgm:spPr>
    </dgm:pt>
    <dgm:pt modelId="{D65CABC2-3EBA-4EF5-B923-E00A60DE10CB}">
      <dgm:prSet phldrT="[Texte]"/>
      <dgm:spPr>
        <a:sp3d>
          <a:bevelT prst="convex"/>
        </a:sp3d>
      </dgm:spPr>
      <dgm:t>
        <a:bodyPr/>
        <a:lstStyle/>
        <a:p>
          <a:endParaRPr lang="fr-FR"/>
        </a:p>
      </dgm:t>
    </dgm:pt>
    <dgm:pt modelId="{701BD0EC-8821-4A0D-98D6-4C710433BB02}" type="parTrans" cxnId="{F44747DA-FB67-44BA-AFEA-C440CFA31D16}">
      <dgm:prSet/>
      <dgm:spPr/>
      <dgm:t>
        <a:bodyPr/>
        <a:lstStyle/>
        <a:p>
          <a:endParaRPr lang="fr-FR"/>
        </a:p>
      </dgm:t>
    </dgm:pt>
    <dgm:pt modelId="{18484169-63F3-42B7-873B-B27FE2DC0D06}" type="sibTrans" cxnId="{F44747DA-FB67-44BA-AFEA-C440CFA31D16}">
      <dgm:prSet/>
      <dgm:spPr/>
      <dgm:t>
        <a:bodyPr/>
        <a:lstStyle/>
        <a:p>
          <a:endParaRPr lang="fr-FR"/>
        </a:p>
      </dgm:t>
    </dgm:pt>
    <dgm:pt modelId="{E4107320-77B4-45DA-812C-569AB927B950}">
      <dgm:prSet phldrT="[Texte]"/>
      <dgm:spPr>
        <a:sp3d>
          <a:bevelT prst="convex"/>
        </a:sp3d>
      </dgm:spPr>
      <dgm:t>
        <a:bodyPr/>
        <a:lstStyle/>
        <a:p>
          <a:endParaRPr lang="fr-FR" dirty="0" smtClean="0"/>
        </a:p>
        <a:p>
          <a:endParaRPr lang="fr-FR" dirty="0"/>
        </a:p>
      </dgm:t>
    </dgm:pt>
    <dgm:pt modelId="{2C6B39BF-564B-4D4D-90AC-3C9AC43FCCF2}" type="parTrans" cxnId="{0993E911-70AF-4191-870A-4F0249B478F2}">
      <dgm:prSet/>
      <dgm:spPr/>
      <dgm:t>
        <a:bodyPr/>
        <a:lstStyle/>
        <a:p>
          <a:endParaRPr lang="fr-FR"/>
        </a:p>
      </dgm:t>
    </dgm:pt>
    <dgm:pt modelId="{65740F20-B127-44A8-B8EA-09716E5F2CEA}" type="sibTrans" cxnId="{0993E911-70AF-4191-870A-4F0249B478F2}">
      <dgm:prSet/>
      <dgm:spPr/>
      <dgm:t>
        <a:bodyPr/>
        <a:lstStyle/>
        <a:p>
          <a:endParaRPr lang="fr-FR"/>
        </a:p>
      </dgm:t>
    </dgm:pt>
    <dgm:pt modelId="{319FCEC6-1D03-46AA-AC73-65D4D21AC67A}">
      <dgm:prSet phldrT="[Texte]"/>
      <dgm:spPr>
        <a:sp3d>
          <a:bevelT prst="convex"/>
        </a:sp3d>
      </dgm:spPr>
      <dgm:t>
        <a:bodyPr/>
        <a:lstStyle/>
        <a:p>
          <a:endParaRPr lang="fr-FR" dirty="0" smtClean="0"/>
        </a:p>
        <a:p>
          <a:endParaRPr lang="fr-FR" dirty="0"/>
        </a:p>
      </dgm:t>
    </dgm:pt>
    <dgm:pt modelId="{F72E96C3-79A6-4C37-86D4-880AF74DD814}" type="parTrans" cxnId="{B8BD55BE-348E-4883-A279-EBF6378710B8}">
      <dgm:prSet/>
      <dgm:spPr/>
      <dgm:t>
        <a:bodyPr/>
        <a:lstStyle/>
        <a:p>
          <a:endParaRPr lang="fr-FR"/>
        </a:p>
      </dgm:t>
    </dgm:pt>
    <dgm:pt modelId="{E7BB6056-185D-428C-AE8A-FBA623B7D150}" type="sibTrans" cxnId="{B8BD55BE-348E-4883-A279-EBF6378710B8}">
      <dgm:prSet/>
      <dgm:spPr/>
      <dgm:t>
        <a:bodyPr/>
        <a:lstStyle/>
        <a:p>
          <a:endParaRPr lang="fr-FR"/>
        </a:p>
      </dgm:t>
    </dgm:pt>
    <dgm:pt modelId="{5F719BF6-76B2-4296-B944-1AB02AC7A48B}">
      <dgm:prSet phldrT="[Texte]"/>
      <dgm:spPr>
        <a:solidFill>
          <a:srgbClr val="FFC000"/>
        </a:solidFill>
        <a:sp3d>
          <a:bevelT prst="convex"/>
        </a:sp3d>
      </dgm:spPr>
      <dgm:t>
        <a:bodyPr/>
        <a:lstStyle/>
        <a:p>
          <a:endParaRPr lang="fr-FR"/>
        </a:p>
      </dgm:t>
    </dgm:pt>
    <dgm:pt modelId="{9CBF8C3C-27D8-4477-97E0-4C8DD120334A}" type="parTrans" cxnId="{8D106E75-240F-4417-92AA-B32F9622D728}">
      <dgm:prSet/>
      <dgm:spPr/>
      <dgm:t>
        <a:bodyPr/>
        <a:lstStyle/>
        <a:p>
          <a:endParaRPr lang="fr-FR"/>
        </a:p>
      </dgm:t>
    </dgm:pt>
    <dgm:pt modelId="{9EBA6B0F-9C22-4C25-B7F9-D1CCFF2E1259}" type="sibTrans" cxnId="{8D106E75-240F-4417-92AA-B32F9622D728}">
      <dgm:prSet/>
      <dgm:spPr/>
      <dgm:t>
        <a:bodyPr/>
        <a:lstStyle/>
        <a:p>
          <a:endParaRPr lang="fr-FR"/>
        </a:p>
      </dgm:t>
    </dgm:pt>
    <dgm:pt modelId="{05A2AA31-6B18-4B0D-804F-2A40A503EC82}">
      <dgm:prSet phldrT="[Texte]"/>
      <dgm:spPr>
        <a:sp3d>
          <a:bevelT prst="convex"/>
        </a:sp3d>
      </dgm:spPr>
      <dgm:t>
        <a:bodyPr/>
        <a:lstStyle/>
        <a:p>
          <a:endParaRPr lang="fr-FR"/>
        </a:p>
      </dgm:t>
    </dgm:pt>
    <dgm:pt modelId="{4883E0F7-3FF2-44F5-8DB0-FE1E191A51AA}" type="parTrans" cxnId="{FF0ACC55-CACB-4AF4-A48C-070DE32E6A85}">
      <dgm:prSet/>
      <dgm:spPr/>
      <dgm:t>
        <a:bodyPr/>
        <a:lstStyle/>
        <a:p>
          <a:endParaRPr lang="fr-FR"/>
        </a:p>
      </dgm:t>
    </dgm:pt>
    <dgm:pt modelId="{D690C9E3-2A73-4C05-B446-F2527CB2C09F}" type="sibTrans" cxnId="{FF0ACC55-CACB-4AF4-A48C-070DE32E6A85}">
      <dgm:prSet/>
      <dgm:spPr/>
      <dgm:t>
        <a:bodyPr/>
        <a:lstStyle/>
        <a:p>
          <a:endParaRPr lang="fr-FR"/>
        </a:p>
      </dgm:t>
    </dgm:pt>
    <dgm:pt modelId="{B8563D80-7205-4CA0-9AFD-BEE3CFB81FE5}" type="pres">
      <dgm:prSet presAssocID="{87DE700D-3616-4A52-A83D-6DE6B8E913A1}" presName="Name0" presStyleCnt="0">
        <dgm:presLayoutVars>
          <dgm:dir/>
          <dgm:animLvl val="lvl"/>
          <dgm:resizeHandles val="exact"/>
        </dgm:presLayoutVars>
      </dgm:prSet>
      <dgm:spPr/>
    </dgm:pt>
    <dgm:pt modelId="{B94B88EA-7DE0-4724-9CDB-1E833980563F}" type="pres">
      <dgm:prSet presAssocID="{E4107320-77B4-45DA-812C-569AB927B950}" presName="parTxOnly" presStyleLbl="node1" presStyleIdx="0" presStyleCnt="5" custAng="16200000" custLinFactX="-20112" custLinFactY="97454" custLinFactNeighborX="-100000" custLinFactNeighborY="10000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F6467B7-E2E0-4303-B932-E0512F2B90E9}" type="pres">
      <dgm:prSet presAssocID="{65740F20-B127-44A8-B8EA-09716E5F2CEA}" presName="parTxOnlySpace" presStyleCnt="0"/>
      <dgm:spPr>
        <a:sp3d>
          <a:bevelT prst="convex"/>
        </a:sp3d>
      </dgm:spPr>
    </dgm:pt>
    <dgm:pt modelId="{3958F4C2-2707-4EBA-9155-AF8216814F9C}" type="pres">
      <dgm:prSet presAssocID="{319FCEC6-1D03-46AA-AC73-65D4D21AC67A}" presName="parTxOnly" presStyleLbl="node1" presStyleIdx="1" presStyleCnt="5" custAng="16200000" custLinFactX="-100112" custLinFactNeighborX="-200000" custLinFactNeighborY="-337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15DACCD-2FD4-4118-AA8C-831105EB6D2E}" type="pres">
      <dgm:prSet presAssocID="{E7BB6056-185D-428C-AE8A-FBA623B7D150}" presName="parTxOnlySpace" presStyleCnt="0"/>
      <dgm:spPr>
        <a:sp3d>
          <a:bevelT prst="convex"/>
        </a:sp3d>
      </dgm:spPr>
    </dgm:pt>
    <dgm:pt modelId="{4AA702E1-CE85-4BF8-839B-FB6E21FD95FF}" type="pres">
      <dgm:prSet presAssocID="{D65CABC2-3EBA-4EF5-B923-E00A60DE10CB}" presName="parTxOnly" presStyleLbl="node1" presStyleIdx="2" presStyleCnt="5" custAng="16200000" custLinFactX="-190112" custLinFactY="-100000" custLinFactNeighborX="-200000" custLinFactNeighborY="-10419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B0CA7343-C1C2-46AE-A4E9-B3BCFD33E5FA}" type="pres">
      <dgm:prSet presAssocID="{18484169-63F3-42B7-873B-B27FE2DC0D06}" presName="parTxOnlySpace" presStyleCnt="0"/>
      <dgm:spPr>
        <a:sp3d>
          <a:bevelT prst="convex"/>
        </a:sp3d>
      </dgm:spPr>
    </dgm:pt>
    <dgm:pt modelId="{D77E270F-907F-4864-8FFF-FB21954607D9}" type="pres">
      <dgm:prSet presAssocID="{5F719BF6-76B2-4296-B944-1AB02AC7A48B}" presName="parTxOnly" presStyleLbl="node1" presStyleIdx="3" presStyleCnt="5" custAng="16200000" custLinFactX="-342052" custLinFactY="200000" custLinFactNeighborX="-400000" custLinFactNeighborY="28839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0D29201-FE43-4783-A5E5-9A1132F98BC5}" type="pres">
      <dgm:prSet presAssocID="{9EBA6B0F-9C22-4C25-B7F9-D1CCFF2E1259}" presName="parTxOnlySpace" presStyleCnt="0"/>
      <dgm:spPr>
        <a:sp3d>
          <a:bevelT prst="convex"/>
        </a:sp3d>
      </dgm:spPr>
    </dgm:pt>
    <dgm:pt modelId="{F1E12BEA-CAD1-43F2-AD94-7F2F463E92BB}" type="pres">
      <dgm:prSet presAssocID="{05A2AA31-6B18-4B0D-804F-2A40A503EC82}" presName="parTxOnly" presStyleLbl="node1" presStyleIdx="4" presStyleCnt="5" custAng="16200000" custLinFactX="-350112" custLinFactY="-200000" custLinFactNeighborX="-400000" custLinFactNeighborY="-23591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9F2CFB17-C897-43DF-BB13-21CFBA61AB28}" type="presOf" srcId="{5F719BF6-76B2-4296-B944-1AB02AC7A48B}" destId="{D77E270F-907F-4864-8FFF-FB21954607D9}" srcOrd="0" destOrd="0" presId="urn:microsoft.com/office/officeart/2005/8/layout/chevron1"/>
    <dgm:cxn modelId="{FAACD212-8821-477D-9DCF-9433F610AD60}" type="presOf" srcId="{D65CABC2-3EBA-4EF5-B923-E00A60DE10CB}" destId="{4AA702E1-CE85-4BF8-839B-FB6E21FD95FF}" srcOrd="0" destOrd="0" presId="urn:microsoft.com/office/officeart/2005/8/layout/chevron1"/>
    <dgm:cxn modelId="{8D106E75-240F-4417-92AA-B32F9622D728}" srcId="{87DE700D-3616-4A52-A83D-6DE6B8E913A1}" destId="{5F719BF6-76B2-4296-B944-1AB02AC7A48B}" srcOrd="3" destOrd="0" parTransId="{9CBF8C3C-27D8-4477-97E0-4C8DD120334A}" sibTransId="{9EBA6B0F-9C22-4C25-B7F9-D1CCFF2E1259}"/>
    <dgm:cxn modelId="{51C30D64-FB45-4A03-A2C8-D46D11CAD4B4}" type="presOf" srcId="{05A2AA31-6B18-4B0D-804F-2A40A503EC82}" destId="{F1E12BEA-CAD1-43F2-AD94-7F2F463E92BB}" srcOrd="0" destOrd="0" presId="urn:microsoft.com/office/officeart/2005/8/layout/chevron1"/>
    <dgm:cxn modelId="{812F1B0A-914D-4873-BA2A-C977D34DDBF8}" type="presOf" srcId="{87DE700D-3616-4A52-A83D-6DE6B8E913A1}" destId="{B8563D80-7205-4CA0-9AFD-BEE3CFB81FE5}" srcOrd="0" destOrd="0" presId="urn:microsoft.com/office/officeart/2005/8/layout/chevron1"/>
    <dgm:cxn modelId="{FF0ACC55-CACB-4AF4-A48C-070DE32E6A85}" srcId="{87DE700D-3616-4A52-A83D-6DE6B8E913A1}" destId="{05A2AA31-6B18-4B0D-804F-2A40A503EC82}" srcOrd="4" destOrd="0" parTransId="{4883E0F7-3FF2-44F5-8DB0-FE1E191A51AA}" sibTransId="{D690C9E3-2A73-4C05-B446-F2527CB2C09F}"/>
    <dgm:cxn modelId="{0993E911-70AF-4191-870A-4F0249B478F2}" srcId="{87DE700D-3616-4A52-A83D-6DE6B8E913A1}" destId="{E4107320-77B4-45DA-812C-569AB927B950}" srcOrd="0" destOrd="0" parTransId="{2C6B39BF-564B-4D4D-90AC-3C9AC43FCCF2}" sibTransId="{65740F20-B127-44A8-B8EA-09716E5F2CEA}"/>
    <dgm:cxn modelId="{B8BD55BE-348E-4883-A279-EBF6378710B8}" srcId="{87DE700D-3616-4A52-A83D-6DE6B8E913A1}" destId="{319FCEC6-1D03-46AA-AC73-65D4D21AC67A}" srcOrd="1" destOrd="0" parTransId="{F72E96C3-79A6-4C37-86D4-880AF74DD814}" sibTransId="{E7BB6056-185D-428C-AE8A-FBA623B7D150}"/>
    <dgm:cxn modelId="{5CF20ECD-0307-4885-B5E7-368C18A78125}" type="presOf" srcId="{E4107320-77B4-45DA-812C-569AB927B950}" destId="{B94B88EA-7DE0-4724-9CDB-1E833980563F}" srcOrd="0" destOrd="0" presId="urn:microsoft.com/office/officeart/2005/8/layout/chevron1"/>
    <dgm:cxn modelId="{F44747DA-FB67-44BA-AFEA-C440CFA31D16}" srcId="{87DE700D-3616-4A52-A83D-6DE6B8E913A1}" destId="{D65CABC2-3EBA-4EF5-B923-E00A60DE10CB}" srcOrd="2" destOrd="0" parTransId="{701BD0EC-8821-4A0D-98D6-4C710433BB02}" sibTransId="{18484169-63F3-42B7-873B-B27FE2DC0D06}"/>
    <dgm:cxn modelId="{A064570C-C58D-4A98-AFCD-7155BCC69DC8}" type="presOf" srcId="{319FCEC6-1D03-46AA-AC73-65D4D21AC67A}" destId="{3958F4C2-2707-4EBA-9155-AF8216814F9C}" srcOrd="0" destOrd="0" presId="urn:microsoft.com/office/officeart/2005/8/layout/chevron1"/>
    <dgm:cxn modelId="{595A4843-6A24-48EF-A245-EB9AFA32C2DE}" type="presParOf" srcId="{B8563D80-7205-4CA0-9AFD-BEE3CFB81FE5}" destId="{B94B88EA-7DE0-4724-9CDB-1E833980563F}" srcOrd="0" destOrd="0" presId="urn:microsoft.com/office/officeart/2005/8/layout/chevron1"/>
    <dgm:cxn modelId="{47A0BEA1-24F5-4349-AF5B-FA4EFA7F56F4}" type="presParOf" srcId="{B8563D80-7205-4CA0-9AFD-BEE3CFB81FE5}" destId="{FF6467B7-E2E0-4303-B932-E0512F2B90E9}" srcOrd="1" destOrd="0" presId="urn:microsoft.com/office/officeart/2005/8/layout/chevron1"/>
    <dgm:cxn modelId="{BF4C8249-587A-4DEA-A4C2-A3EE7FCD48F4}" type="presParOf" srcId="{B8563D80-7205-4CA0-9AFD-BEE3CFB81FE5}" destId="{3958F4C2-2707-4EBA-9155-AF8216814F9C}" srcOrd="2" destOrd="0" presId="urn:microsoft.com/office/officeart/2005/8/layout/chevron1"/>
    <dgm:cxn modelId="{9B383358-88BF-4D63-B117-C83944F22CE5}" type="presParOf" srcId="{B8563D80-7205-4CA0-9AFD-BEE3CFB81FE5}" destId="{F15DACCD-2FD4-4118-AA8C-831105EB6D2E}" srcOrd="3" destOrd="0" presId="urn:microsoft.com/office/officeart/2005/8/layout/chevron1"/>
    <dgm:cxn modelId="{42655A28-CDCA-48CF-83F7-1CF900D313FF}" type="presParOf" srcId="{B8563D80-7205-4CA0-9AFD-BEE3CFB81FE5}" destId="{4AA702E1-CE85-4BF8-839B-FB6E21FD95FF}" srcOrd="4" destOrd="0" presId="urn:microsoft.com/office/officeart/2005/8/layout/chevron1"/>
    <dgm:cxn modelId="{D125C015-67CA-4F0B-AADB-C0D83B9F1734}" type="presParOf" srcId="{B8563D80-7205-4CA0-9AFD-BEE3CFB81FE5}" destId="{B0CA7343-C1C2-46AE-A4E9-B3BCFD33E5FA}" srcOrd="5" destOrd="0" presId="urn:microsoft.com/office/officeart/2005/8/layout/chevron1"/>
    <dgm:cxn modelId="{818A894A-5F5C-4260-8617-68E4708A9A75}" type="presParOf" srcId="{B8563D80-7205-4CA0-9AFD-BEE3CFB81FE5}" destId="{D77E270F-907F-4864-8FFF-FB21954607D9}" srcOrd="6" destOrd="0" presId="urn:microsoft.com/office/officeart/2005/8/layout/chevron1"/>
    <dgm:cxn modelId="{38FFCBFF-7913-4E1A-B69E-1FE02EE17D32}" type="presParOf" srcId="{B8563D80-7205-4CA0-9AFD-BEE3CFB81FE5}" destId="{10D29201-FE43-4783-A5E5-9A1132F98BC5}" srcOrd="7" destOrd="0" presId="urn:microsoft.com/office/officeart/2005/8/layout/chevron1"/>
    <dgm:cxn modelId="{9DCD23CA-8D59-4669-B3C6-4CDD0FBD9215}" type="presParOf" srcId="{B8563D80-7205-4CA0-9AFD-BEE3CFB81FE5}" destId="{F1E12BEA-CAD1-43F2-AD94-7F2F463E92BB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87DE700D-3616-4A52-A83D-6DE6B8E913A1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>
        <a:scene3d>
          <a:camera prst="perspectiveFront"/>
          <a:lightRig rig="threePt" dir="t"/>
        </a:scene3d>
      </dgm:spPr>
    </dgm:pt>
    <dgm:pt modelId="{D65CABC2-3EBA-4EF5-B923-E00A60DE10CB}">
      <dgm:prSet phldrT="[Texte]"/>
      <dgm:spPr>
        <a:sp3d>
          <a:bevelT prst="convex"/>
        </a:sp3d>
      </dgm:spPr>
      <dgm:t>
        <a:bodyPr/>
        <a:lstStyle/>
        <a:p>
          <a:endParaRPr lang="fr-FR"/>
        </a:p>
      </dgm:t>
    </dgm:pt>
    <dgm:pt modelId="{701BD0EC-8821-4A0D-98D6-4C710433BB02}" type="parTrans" cxnId="{F44747DA-FB67-44BA-AFEA-C440CFA31D16}">
      <dgm:prSet/>
      <dgm:spPr/>
      <dgm:t>
        <a:bodyPr/>
        <a:lstStyle/>
        <a:p>
          <a:endParaRPr lang="fr-FR"/>
        </a:p>
      </dgm:t>
    </dgm:pt>
    <dgm:pt modelId="{18484169-63F3-42B7-873B-B27FE2DC0D06}" type="sibTrans" cxnId="{F44747DA-FB67-44BA-AFEA-C440CFA31D16}">
      <dgm:prSet/>
      <dgm:spPr/>
      <dgm:t>
        <a:bodyPr/>
        <a:lstStyle/>
        <a:p>
          <a:endParaRPr lang="fr-FR"/>
        </a:p>
      </dgm:t>
    </dgm:pt>
    <dgm:pt modelId="{E4107320-77B4-45DA-812C-569AB927B950}">
      <dgm:prSet phldrT="[Texte]"/>
      <dgm:spPr>
        <a:sp3d>
          <a:bevelT prst="convex"/>
        </a:sp3d>
      </dgm:spPr>
      <dgm:t>
        <a:bodyPr/>
        <a:lstStyle/>
        <a:p>
          <a:endParaRPr lang="fr-FR" dirty="0" smtClean="0"/>
        </a:p>
        <a:p>
          <a:endParaRPr lang="fr-FR" dirty="0"/>
        </a:p>
      </dgm:t>
    </dgm:pt>
    <dgm:pt modelId="{2C6B39BF-564B-4D4D-90AC-3C9AC43FCCF2}" type="parTrans" cxnId="{0993E911-70AF-4191-870A-4F0249B478F2}">
      <dgm:prSet/>
      <dgm:spPr/>
      <dgm:t>
        <a:bodyPr/>
        <a:lstStyle/>
        <a:p>
          <a:endParaRPr lang="fr-FR"/>
        </a:p>
      </dgm:t>
    </dgm:pt>
    <dgm:pt modelId="{65740F20-B127-44A8-B8EA-09716E5F2CEA}" type="sibTrans" cxnId="{0993E911-70AF-4191-870A-4F0249B478F2}">
      <dgm:prSet/>
      <dgm:spPr/>
      <dgm:t>
        <a:bodyPr/>
        <a:lstStyle/>
        <a:p>
          <a:endParaRPr lang="fr-FR"/>
        </a:p>
      </dgm:t>
    </dgm:pt>
    <dgm:pt modelId="{319FCEC6-1D03-46AA-AC73-65D4D21AC67A}">
      <dgm:prSet phldrT="[Texte]"/>
      <dgm:spPr>
        <a:sp3d>
          <a:bevelT prst="convex"/>
        </a:sp3d>
      </dgm:spPr>
      <dgm:t>
        <a:bodyPr/>
        <a:lstStyle/>
        <a:p>
          <a:endParaRPr lang="fr-FR" dirty="0" smtClean="0"/>
        </a:p>
        <a:p>
          <a:endParaRPr lang="fr-FR" dirty="0"/>
        </a:p>
      </dgm:t>
    </dgm:pt>
    <dgm:pt modelId="{F72E96C3-79A6-4C37-86D4-880AF74DD814}" type="parTrans" cxnId="{B8BD55BE-348E-4883-A279-EBF6378710B8}">
      <dgm:prSet/>
      <dgm:spPr/>
      <dgm:t>
        <a:bodyPr/>
        <a:lstStyle/>
        <a:p>
          <a:endParaRPr lang="fr-FR"/>
        </a:p>
      </dgm:t>
    </dgm:pt>
    <dgm:pt modelId="{E7BB6056-185D-428C-AE8A-FBA623B7D150}" type="sibTrans" cxnId="{B8BD55BE-348E-4883-A279-EBF6378710B8}">
      <dgm:prSet/>
      <dgm:spPr/>
      <dgm:t>
        <a:bodyPr/>
        <a:lstStyle/>
        <a:p>
          <a:endParaRPr lang="fr-FR"/>
        </a:p>
      </dgm:t>
    </dgm:pt>
    <dgm:pt modelId="{5F719BF6-76B2-4296-B944-1AB02AC7A48B}">
      <dgm:prSet phldrT="[Texte]"/>
      <dgm:spPr>
        <a:solidFill>
          <a:srgbClr val="FFC000"/>
        </a:solidFill>
        <a:sp3d>
          <a:bevelT prst="convex"/>
        </a:sp3d>
      </dgm:spPr>
      <dgm:t>
        <a:bodyPr/>
        <a:lstStyle/>
        <a:p>
          <a:endParaRPr lang="fr-FR"/>
        </a:p>
      </dgm:t>
    </dgm:pt>
    <dgm:pt modelId="{9CBF8C3C-27D8-4477-97E0-4C8DD120334A}" type="parTrans" cxnId="{8D106E75-240F-4417-92AA-B32F9622D728}">
      <dgm:prSet/>
      <dgm:spPr/>
      <dgm:t>
        <a:bodyPr/>
        <a:lstStyle/>
        <a:p>
          <a:endParaRPr lang="fr-FR"/>
        </a:p>
      </dgm:t>
    </dgm:pt>
    <dgm:pt modelId="{9EBA6B0F-9C22-4C25-B7F9-D1CCFF2E1259}" type="sibTrans" cxnId="{8D106E75-240F-4417-92AA-B32F9622D728}">
      <dgm:prSet/>
      <dgm:spPr/>
      <dgm:t>
        <a:bodyPr/>
        <a:lstStyle/>
        <a:p>
          <a:endParaRPr lang="fr-FR"/>
        </a:p>
      </dgm:t>
    </dgm:pt>
    <dgm:pt modelId="{05A2AA31-6B18-4B0D-804F-2A40A503EC82}">
      <dgm:prSet phldrT="[Texte]"/>
      <dgm:spPr>
        <a:sp3d>
          <a:bevelT prst="convex"/>
        </a:sp3d>
      </dgm:spPr>
      <dgm:t>
        <a:bodyPr/>
        <a:lstStyle/>
        <a:p>
          <a:endParaRPr lang="fr-FR"/>
        </a:p>
      </dgm:t>
    </dgm:pt>
    <dgm:pt modelId="{4883E0F7-3FF2-44F5-8DB0-FE1E191A51AA}" type="parTrans" cxnId="{FF0ACC55-CACB-4AF4-A48C-070DE32E6A85}">
      <dgm:prSet/>
      <dgm:spPr/>
      <dgm:t>
        <a:bodyPr/>
        <a:lstStyle/>
        <a:p>
          <a:endParaRPr lang="fr-FR"/>
        </a:p>
      </dgm:t>
    </dgm:pt>
    <dgm:pt modelId="{D690C9E3-2A73-4C05-B446-F2527CB2C09F}" type="sibTrans" cxnId="{FF0ACC55-CACB-4AF4-A48C-070DE32E6A85}">
      <dgm:prSet/>
      <dgm:spPr/>
      <dgm:t>
        <a:bodyPr/>
        <a:lstStyle/>
        <a:p>
          <a:endParaRPr lang="fr-FR"/>
        </a:p>
      </dgm:t>
    </dgm:pt>
    <dgm:pt modelId="{B8563D80-7205-4CA0-9AFD-BEE3CFB81FE5}" type="pres">
      <dgm:prSet presAssocID="{87DE700D-3616-4A52-A83D-6DE6B8E913A1}" presName="Name0" presStyleCnt="0">
        <dgm:presLayoutVars>
          <dgm:dir/>
          <dgm:animLvl val="lvl"/>
          <dgm:resizeHandles val="exact"/>
        </dgm:presLayoutVars>
      </dgm:prSet>
      <dgm:spPr/>
    </dgm:pt>
    <dgm:pt modelId="{B94B88EA-7DE0-4724-9CDB-1E833980563F}" type="pres">
      <dgm:prSet presAssocID="{E4107320-77B4-45DA-812C-569AB927B950}" presName="parTxOnly" presStyleLbl="node1" presStyleIdx="0" presStyleCnt="5" custAng="16200000" custLinFactX="-20112" custLinFactY="97454" custLinFactNeighborX="-100000" custLinFactNeighborY="10000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F6467B7-E2E0-4303-B932-E0512F2B90E9}" type="pres">
      <dgm:prSet presAssocID="{65740F20-B127-44A8-B8EA-09716E5F2CEA}" presName="parTxOnlySpace" presStyleCnt="0"/>
      <dgm:spPr>
        <a:sp3d>
          <a:bevelT prst="convex"/>
        </a:sp3d>
      </dgm:spPr>
    </dgm:pt>
    <dgm:pt modelId="{3958F4C2-2707-4EBA-9155-AF8216814F9C}" type="pres">
      <dgm:prSet presAssocID="{319FCEC6-1D03-46AA-AC73-65D4D21AC67A}" presName="parTxOnly" presStyleLbl="node1" presStyleIdx="1" presStyleCnt="5" custAng="16200000" custLinFactX="-100112" custLinFactNeighborX="-200000" custLinFactNeighborY="-337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15DACCD-2FD4-4118-AA8C-831105EB6D2E}" type="pres">
      <dgm:prSet presAssocID="{E7BB6056-185D-428C-AE8A-FBA623B7D150}" presName="parTxOnlySpace" presStyleCnt="0"/>
      <dgm:spPr>
        <a:sp3d>
          <a:bevelT prst="convex"/>
        </a:sp3d>
      </dgm:spPr>
    </dgm:pt>
    <dgm:pt modelId="{4AA702E1-CE85-4BF8-839B-FB6E21FD95FF}" type="pres">
      <dgm:prSet presAssocID="{D65CABC2-3EBA-4EF5-B923-E00A60DE10CB}" presName="parTxOnly" presStyleLbl="node1" presStyleIdx="2" presStyleCnt="5" custAng="16200000" custLinFactX="-190112" custLinFactY="-100000" custLinFactNeighborX="-200000" custLinFactNeighborY="-10419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B0CA7343-C1C2-46AE-A4E9-B3BCFD33E5FA}" type="pres">
      <dgm:prSet presAssocID="{18484169-63F3-42B7-873B-B27FE2DC0D06}" presName="parTxOnlySpace" presStyleCnt="0"/>
      <dgm:spPr>
        <a:sp3d>
          <a:bevelT prst="convex"/>
        </a:sp3d>
      </dgm:spPr>
    </dgm:pt>
    <dgm:pt modelId="{D77E270F-907F-4864-8FFF-FB21954607D9}" type="pres">
      <dgm:prSet presAssocID="{5F719BF6-76B2-4296-B944-1AB02AC7A48B}" presName="parTxOnly" presStyleLbl="node1" presStyleIdx="3" presStyleCnt="5" custAng="16200000" custLinFactX="-342052" custLinFactY="200000" custLinFactNeighborX="-400000" custLinFactNeighborY="28839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0D29201-FE43-4783-A5E5-9A1132F98BC5}" type="pres">
      <dgm:prSet presAssocID="{9EBA6B0F-9C22-4C25-B7F9-D1CCFF2E1259}" presName="parTxOnlySpace" presStyleCnt="0"/>
      <dgm:spPr>
        <a:sp3d>
          <a:bevelT prst="convex"/>
        </a:sp3d>
      </dgm:spPr>
    </dgm:pt>
    <dgm:pt modelId="{F1E12BEA-CAD1-43F2-AD94-7F2F463E92BB}" type="pres">
      <dgm:prSet presAssocID="{05A2AA31-6B18-4B0D-804F-2A40A503EC82}" presName="parTxOnly" presStyleLbl="node1" presStyleIdx="4" presStyleCnt="5" custAng="16200000" custLinFactX="-350112" custLinFactY="-200000" custLinFactNeighborX="-400000" custLinFactNeighborY="-23591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9F2CFB17-C897-43DF-BB13-21CFBA61AB28}" type="presOf" srcId="{5F719BF6-76B2-4296-B944-1AB02AC7A48B}" destId="{D77E270F-907F-4864-8FFF-FB21954607D9}" srcOrd="0" destOrd="0" presId="urn:microsoft.com/office/officeart/2005/8/layout/chevron1"/>
    <dgm:cxn modelId="{FAACD212-8821-477D-9DCF-9433F610AD60}" type="presOf" srcId="{D65CABC2-3EBA-4EF5-B923-E00A60DE10CB}" destId="{4AA702E1-CE85-4BF8-839B-FB6E21FD95FF}" srcOrd="0" destOrd="0" presId="urn:microsoft.com/office/officeart/2005/8/layout/chevron1"/>
    <dgm:cxn modelId="{8D106E75-240F-4417-92AA-B32F9622D728}" srcId="{87DE700D-3616-4A52-A83D-6DE6B8E913A1}" destId="{5F719BF6-76B2-4296-B944-1AB02AC7A48B}" srcOrd="3" destOrd="0" parTransId="{9CBF8C3C-27D8-4477-97E0-4C8DD120334A}" sibTransId="{9EBA6B0F-9C22-4C25-B7F9-D1CCFF2E1259}"/>
    <dgm:cxn modelId="{51C30D64-FB45-4A03-A2C8-D46D11CAD4B4}" type="presOf" srcId="{05A2AA31-6B18-4B0D-804F-2A40A503EC82}" destId="{F1E12BEA-CAD1-43F2-AD94-7F2F463E92BB}" srcOrd="0" destOrd="0" presId="urn:microsoft.com/office/officeart/2005/8/layout/chevron1"/>
    <dgm:cxn modelId="{812F1B0A-914D-4873-BA2A-C977D34DDBF8}" type="presOf" srcId="{87DE700D-3616-4A52-A83D-6DE6B8E913A1}" destId="{B8563D80-7205-4CA0-9AFD-BEE3CFB81FE5}" srcOrd="0" destOrd="0" presId="urn:microsoft.com/office/officeart/2005/8/layout/chevron1"/>
    <dgm:cxn modelId="{FF0ACC55-CACB-4AF4-A48C-070DE32E6A85}" srcId="{87DE700D-3616-4A52-A83D-6DE6B8E913A1}" destId="{05A2AA31-6B18-4B0D-804F-2A40A503EC82}" srcOrd="4" destOrd="0" parTransId="{4883E0F7-3FF2-44F5-8DB0-FE1E191A51AA}" sibTransId="{D690C9E3-2A73-4C05-B446-F2527CB2C09F}"/>
    <dgm:cxn modelId="{0993E911-70AF-4191-870A-4F0249B478F2}" srcId="{87DE700D-3616-4A52-A83D-6DE6B8E913A1}" destId="{E4107320-77B4-45DA-812C-569AB927B950}" srcOrd="0" destOrd="0" parTransId="{2C6B39BF-564B-4D4D-90AC-3C9AC43FCCF2}" sibTransId="{65740F20-B127-44A8-B8EA-09716E5F2CEA}"/>
    <dgm:cxn modelId="{B8BD55BE-348E-4883-A279-EBF6378710B8}" srcId="{87DE700D-3616-4A52-A83D-6DE6B8E913A1}" destId="{319FCEC6-1D03-46AA-AC73-65D4D21AC67A}" srcOrd="1" destOrd="0" parTransId="{F72E96C3-79A6-4C37-86D4-880AF74DD814}" sibTransId="{E7BB6056-185D-428C-AE8A-FBA623B7D150}"/>
    <dgm:cxn modelId="{5CF20ECD-0307-4885-B5E7-368C18A78125}" type="presOf" srcId="{E4107320-77B4-45DA-812C-569AB927B950}" destId="{B94B88EA-7DE0-4724-9CDB-1E833980563F}" srcOrd="0" destOrd="0" presId="urn:microsoft.com/office/officeart/2005/8/layout/chevron1"/>
    <dgm:cxn modelId="{F44747DA-FB67-44BA-AFEA-C440CFA31D16}" srcId="{87DE700D-3616-4A52-A83D-6DE6B8E913A1}" destId="{D65CABC2-3EBA-4EF5-B923-E00A60DE10CB}" srcOrd="2" destOrd="0" parTransId="{701BD0EC-8821-4A0D-98D6-4C710433BB02}" sibTransId="{18484169-63F3-42B7-873B-B27FE2DC0D06}"/>
    <dgm:cxn modelId="{A064570C-C58D-4A98-AFCD-7155BCC69DC8}" type="presOf" srcId="{319FCEC6-1D03-46AA-AC73-65D4D21AC67A}" destId="{3958F4C2-2707-4EBA-9155-AF8216814F9C}" srcOrd="0" destOrd="0" presId="urn:microsoft.com/office/officeart/2005/8/layout/chevron1"/>
    <dgm:cxn modelId="{595A4843-6A24-48EF-A245-EB9AFA32C2DE}" type="presParOf" srcId="{B8563D80-7205-4CA0-9AFD-BEE3CFB81FE5}" destId="{B94B88EA-7DE0-4724-9CDB-1E833980563F}" srcOrd="0" destOrd="0" presId="urn:microsoft.com/office/officeart/2005/8/layout/chevron1"/>
    <dgm:cxn modelId="{47A0BEA1-24F5-4349-AF5B-FA4EFA7F56F4}" type="presParOf" srcId="{B8563D80-7205-4CA0-9AFD-BEE3CFB81FE5}" destId="{FF6467B7-E2E0-4303-B932-E0512F2B90E9}" srcOrd="1" destOrd="0" presId="urn:microsoft.com/office/officeart/2005/8/layout/chevron1"/>
    <dgm:cxn modelId="{BF4C8249-587A-4DEA-A4C2-A3EE7FCD48F4}" type="presParOf" srcId="{B8563D80-7205-4CA0-9AFD-BEE3CFB81FE5}" destId="{3958F4C2-2707-4EBA-9155-AF8216814F9C}" srcOrd="2" destOrd="0" presId="urn:microsoft.com/office/officeart/2005/8/layout/chevron1"/>
    <dgm:cxn modelId="{9B383358-88BF-4D63-B117-C83944F22CE5}" type="presParOf" srcId="{B8563D80-7205-4CA0-9AFD-BEE3CFB81FE5}" destId="{F15DACCD-2FD4-4118-AA8C-831105EB6D2E}" srcOrd="3" destOrd="0" presId="urn:microsoft.com/office/officeart/2005/8/layout/chevron1"/>
    <dgm:cxn modelId="{42655A28-CDCA-48CF-83F7-1CF900D313FF}" type="presParOf" srcId="{B8563D80-7205-4CA0-9AFD-BEE3CFB81FE5}" destId="{4AA702E1-CE85-4BF8-839B-FB6E21FD95FF}" srcOrd="4" destOrd="0" presId="urn:microsoft.com/office/officeart/2005/8/layout/chevron1"/>
    <dgm:cxn modelId="{D125C015-67CA-4F0B-AADB-C0D83B9F1734}" type="presParOf" srcId="{B8563D80-7205-4CA0-9AFD-BEE3CFB81FE5}" destId="{B0CA7343-C1C2-46AE-A4E9-B3BCFD33E5FA}" srcOrd="5" destOrd="0" presId="urn:microsoft.com/office/officeart/2005/8/layout/chevron1"/>
    <dgm:cxn modelId="{818A894A-5F5C-4260-8617-68E4708A9A75}" type="presParOf" srcId="{B8563D80-7205-4CA0-9AFD-BEE3CFB81FE5}" destId="{D77E270F-907F-4864-8FFF-FB21954607D9}" srcOrd="6" destOrd="0" presId="urn:microsoft.com/office/officeart/2005/8/layout/chevron1"/>
    <dgm:cxn modelId="{38FFCBFF-7913-4E1A-B69E-1FE02EE17D32}" type="presParOf" srcId="{B8563D80-7205-4CA0-9AFD-BEE3CFB81FE5}" destId="{10D29201-FE43-4783-A5E5-9A1132F98BC5}" srcOrd="7" destOrd="0" presId="urn:microsoft.com/office/officeart/2005/8/layout/chevron1"/>
    <dgm:cxn modelId="{9DCD23CA-8D59-4669-B3C6-4CDD0FBD9215}" type="presParOf" srcId="{B8563D80-7205-4CA0-9AFD-BEE3CFB81FE5}" destId="{F1E12BEA-CAD1-43F2-AD94-7F2F463E92BB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9BE6E739-ED43-4F0A-8393-30361CB51EA3}" type="doc">
      <dgm:prSet loTypeId="urn:microsoft.com/office/officeart/2005/8/layout/funnel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3FBE3A27-B87E-4732-A49A-0D7EC1C39F01}">
      <dgm:prSet phldrT="[Texte]"/>
      <dgm:spPr>
        <a:solidFill>
          <a:srgbClr val="211BA1"/>
        </a:solidFill>
        <a:ln>
          <a:noFill/>
        </a:ln>
        <a:effectLst>
          <a:outerShdw blurRad="149987" dist="250190" dir="8460000" algn="ctr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500000"/>
          </a:lightRig>
        </a:scene3d>
        <a:sp3d prstMaterial="metal">
          <a:bevelT w="88900" h="88900"/>
        </a:sp3d>
      </dgm:spPr>
      <dgm:t>
        <a:bodyPr/>
        <a:lstStyle/>
        <a:p>
          <a:r>
            <a:rPr lang="fr-FR" dirty="0" smtClean="0"/>
            <a:t>Données labellisées</a:t>
          </a:r>
          <a:endParaRPr lang="fr-FR" dirty="0"/>
        </a:p>
      </dgm:t>
    </dgm:pt>
    <dgm:pt modelId="{D943A26F-AE91-4919-9017-FD38A737CA49}" type="parTrans" cxnId="{3F12B5FA-1036-4567-8335-756225FA6483}">
      <dgm:prSet/>
      <dgm:spPr/>
      <dgm:t>
        <a:bodyPr/>
        <a:lstStyle/>
        <a:p>
          <a:endParaRPr lang="fr-FR"/>
        </a:p>
      </dgm:t>
    </dgm:pt>
    <dgm:pt modelId="{AE0B4EF5-BD88-49EF-A71B-7AEA7FC87238}" type="sibTrans" cxnId="{3F12B5FA-1036-4567-8335-756225FA6483}">
      <dgm:prSet/>
      <dgm:spPr/>
      <dgm:t>
        <a:bodyPr/>
        <a:lstStyle/>
        <a:p>
          <a:endParaRPr lang="fr-FR"/>
        </a:p>
      </dgm:t>
    </dgm:pt>
    <dgm:pt modelId="{F89FF617-F7D7-4BF7-95D6-1A0BA98ADD2D}">
      <dgm:prSet phldrT="[Texte]"/>
      <dgm:spPr>
        <a:solidFill>
          <a:srgbClr val="E9EE12"/>
        </a:solidFill>
        <a:ln>
          <a:noFill/>
        </a:ln>
        <a:effectLst>
          <a:outerShdw blurRad="149987" dist="250190" dir="8460000" algn="ctr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500000"/>
          </a:lightRig>
        </a:scene3d>
        <a:sp3d prstMaterial="metal">
          <a:bevelT w="88900" h="88900"/>
        </a:sp3d>
      </dgm:spPr>
      <dgm:t>
        <a:bodyPr/>
        <a:lstStyle/>
        <a:p>
          <a:r>
            <a:rPr lang="fr-FR" dirty="0" smtClean="0">
              <a:solidFill>
                <a:schemeClr val="bg2">
                  <a:lumMod val="50000"/>
                </a:schemeClr>
              </a:solidFill>
            </a:rPr>
            <a:t>Volume d’information réduit</a:t>
          </a:r>
          <a:endParaRPr lang="fr-FR" dirty="0">
            <a:solidFill>
              <a:schemeClr val="bg2">
                <a:lumMod val="50000"/>
              </a:schemeClr>
            </a:solidFill>
          </a:endParaRPr>
        </a:p>
      </dgm:t>
    </dgm:pt>
    <dgm:pt modelId="{C2E0391D-7CD7-4122-B61D-0B5A3381B69D}" type="parTrans" cxnId="{5643DF59-82F5-4BE6-ADB4-13C6C220A3B8}">
      <dgm:prSet/>
      <dgm:spPr/>
      <dgm:t>
        <a:bodyPr/>
        <a:lstStyle/>
        <a:p>
          <a:endParaRPr lang="fr-FR"/>
        </a:p>
      </dgm:t>
    </dgm:pt>
    <dgm:pt modelId="{A904127B-A420-46F2-9CB9-C2EA2DF6E9C5}" type="sibTrans" cxnId="{5643DF59-82F5-4BE6-ADB4-13C6C220A3B8}">
      <dgm:prSet/>
      <dgm:spPr/>
      <dgm:t>
        <a:bodyPr/>
        <a:lstStyle/>
        <a:p>
          <a:endParaRPr lang="fr-FR"/>
        </a:p>
      </dgm:t>
    </dgm:pt>
    <dgm:pt modelId="{EC94C8DA-7C5B-42B9-90C9-B187C42A4366}">
      <dgm:prSet phldrT="[Texte]"/>
      <dgm:spPr>
        <a:solidFill>
          <a:srgbClr val="0F8346"/>
        </a:solidFill>
        <a:ln>
          <a:noFill/>
        </a:ln>
        <a:effectLst>
          <a:outerShdw blurRad="149987" dist="250190" dir="8460000" algn="ctr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500000"/>
          </a:lightRig>
        </a:scene3d>
        <a:sp3d prstMaterial="metal">
          <a:bevelT w="88900" h="88900"/>
        </a:sp3d>
      </dgm:spPr>
      <dgm:t>
        <a:bodyPr/>
        <a:lstStyle/>
        <a:p>
          <a:r>
            <a:rPr lang="fr-FR" dirty="0" smtClean="0"/>
            <a:t>Variables à prédire quantitative</a:t>
          </a:r>
          <a:endParaRPr lang="fr-FR" dirty="0"/>
        </a:p>
      </dgm:t>
    </dgm:pt>
    <dgm:pt modelId="{849D228C-F600-458D-AF46-9A9778D560D1}" type="parTrans" cxnId="{6626D490-2D2F-4A2A-89CC-A07F8A98598D}">
      <dgm:prSet/>
      <dgm:spPr/>
      <dgm:t>
        <a:bodyPr/>
        <a:lstStyle/>
        <a:p>
          <a:endParaRPr lang="fr-FR"/>
        </a:p>
      </dgm:t>
    </dgm:pt>
    <dgm:pt modelId="{E135F611-5D6C-40C9-A2E3-4D4A3D3F77A2}" type="sibTrans" cxnId="{6626D490-2D2F-4A2A-89CC-A07F8A98598D}">
      <dgm:prSet/>
      <dgm:spPr/>
      <dgm:t>
        <a:bodyPr/>
        <a:lstStyle/>
        <a:p>
          <a:endParaRPr lang="fr-FR"/>
        </a:p>
      </dgm:t>
    </dgm:pt>
    <dgm:pt modelId="{EC2CA6ED-4FDA-4559-9A4B-8764AADAD8F1}">
      <dgm:prSet phldrT="[Texte]"/>
      <dgm:spPr>
        <a:solidFill>
          <a:srgbClr val="FF9900"/>
        </a:solidFill>
        <a:ln>
          <a:noFill/>
        </a:ln>
        <a:effectLst>
          <a:outerShdw blurRad="149987" dist="250190" dir="8460000" algn="ctr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500000"/>
          </a:lightRig>
        </a:scene3d>
        <a:sp3d prstMaterial="metal">
          <a:bevelT w="88900" h="88900"/>
        </a:sp3d>
      </dgm:spPr>
      <dgm:t>
        <a:bodyPr/>
        <a:lstStyle/>
        <a:p>
          <a:r>
            <a:rPr lang="fr-FR" b="1" dirty="0" smtClean="0">
              <a:solidFill>
                <a:schemeClr val="bg2">
                  <a:lumMod val="50000"/>
                </a:schemeClr>
              </a:solidFill>
            </a:rPr>
            <a:t>L’apprentissage supervisé</a:t>
          </a:r>
          <a:endParaRPr lang="fr-FR" b="1" dirty="0">
            <a:solidFill>
              <a:schemeClr val="bg2">
                <a:lumMod val="50000"/>
              </a:schemeClr>
            </a:solidFill>
          </a:endParaRPr>
        </a:p>
      </dgm:t>
    </dgm:pt>
    <dgm:pt modelId="{D617C75C-B024-4C90-9708-B39ADD6A8BA5}" type="parTrans" cxnId="{C6716027-06A6-4A99-B3F9-E1F4AA1ABE9B}">
      <dgm:prSet/>
      <dgm:spPr/>
      <dgm:t>
        <a:bodyPr/>
        <a:lstStyle/>
        <a:p>
          <a:endParaRPr lang="fr-FR"/>
        </a:p>
      </dgm:t>
    </dgm:pt>
    <dgm:pt modelId="{CE02DB85-EFB2-43C5-8969-68B726C9541F}" type="sibTrans" cxnId="{C6716027-06A6-4A99-B3F9-E1F4AA1ABE9B}">
      <dgm:prSet/>
      <dgm:spPr/>
      <dgm:t>
        <a:bodyPr/>
        <a:lstStyle/>
        <a:p>
          <a:endParaRPr lang="fr-FR"/>
        </a:p>
      </dgm:t>
    </dgm:pt>
    <dgm:pt modelId="{D76EA1D4-FD3C-45B7-8F96-A9EF9BA72693}" type="pres">
      <dgm:prSet presAssocID="{9BE6E739-ED43-4F0A-8393-30361CB51EA3}" presName="Name0" presStyleCnt="0">
        <dgm:presLayoutVars>
          <dgm:chMax val="4"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E8F05583-7E6E-4BC0-848A-D49078913D4D}" type="pres">
      <dgm:prSet presAssocID="{9BE6E739-ED43-4F0A-8393-30361CB51EA3}" presName="ellipse" presStyleLbl="trBgShp" presStyleIdx="0" presStyleCnt="1"/>
      <dgm:spPr/>
    </dgm:pt>
    <dgm:pt modelId="{2AD199F9-D8CE-4685-853A-50447F631966}" type="pres">
      <dgm:prSet presAssocID="{9BE6E739-ED43-4F0A-8393-30361CB51EA3}" presName="arrow1" presStyleLbl="fgShp" presStyleIdx="0" presStyleCnt="1" custScaleX="96703" custScaleY="85535" custLinFactNeighborX="-11428" custLinFactNeighborY="0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fr-FR"/>
        </a:p>
      </dgm:t>
    </dgm:pt>
    <dgm:pt modelId="{D017D158-6688-4EDB-A2BC-DEC8A94F36C5}" type="pres">
      <dgm:prSet presAssocID="{9BE6E739-ED43-4F0A-8393-30361CB51EA3}" presName="rectangle" presStyleLbl="revTx" presStyleIdx="0" presStyleCnt="1" custScaleX="76125" custScaleY="64762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ED70D3E7-76D0-4857-A1FB-B44BC4311230}" type="pres">
      <dgm:prSet presAssocID="{F89FF617-F7D7-4BF7-95D6-1A0BA98ADD2D}" presName="item1" presStyleLbl="node1" presStyleIdx="0" presStyleCnt="3" custScaleX="101597" custLinFactNeighborX="46703" custLinFactNeighborY="-76768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56B07E8F-8616-4BBD-93FC-AA40B42BEA7E}" type="pres">
      <dgm:prSet presAssocID="{EC94C8DA-7C5B-42B9-90C9-B187C42A4366}" presName="item2" presStyleLbl="node1" presStyleIdx="1" presStyleCnt="3" custLinFactNeighborX="9524" custLinFactNeighborY="-1746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3ABCA0F6-C0EC-4713-A022-8FFAD4321454}" type="pres">
      <dgm:prSet presAssocID="{EC2CA6ED-4FDA-4559-9A4B-8764AADAD8F1}" presName="item3" presStyleLbl="node1" presStyleIdx="2" presStyleCnt="3" custLinFactY="24019" custLinFactNeighborX="-41905" custLinFactNeighborY="100000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06B6A4B-289B-4D6C-A298-5A1A1DE9CAA6}" type="pres">
      <dgm:prSet presAssocID="{9BE6E739-ED43-4F0A-8393-30361CB51EA3}" presName="funnel" presStyleLbl="trAlignAcc1" presStyleIdx="0" presStyleCnt="1" custLinFactNeighborX="222" custLinFactNeighborY="1638"/>
      <dgm:spPr/>
    </dgm:pt>
  </dgm:ptLst>
  <dgm:cxnLst>
    <dgm:cxn modelId="{706B696A-18BF-4A33-8A98-3C24B5616D38}" type="presOf" srcId="{3FBE3A27-B87E-4732-A49A-0D7EC1C39F01}" destId="{3ABCA0F6-C0EC-4713-A022-8FFAD4321454}" srcOrd="0" destOrd="0" presId="urn:microsoft.com/office/officeart/2005/8/layout/funnel1"/>
    <dgm:cxn modelId="{367DC867-4757-475B-AA69-3F992E12AE49}" type="presOf" srcId="{9BE6E739-ED43-4F0A-8393-30361CB51EA3}" destId="{D76EA1D4-FD3C-45B7-8F96-A9EF9BA72693}" srcOrd="0" destOrd="0" presId="urn:microsoft.com/office/officeart/2005/8/layout/funnel1"/>
    <dgm:cxn modelId="{057B267B-6A72-4D22-9D92-0AB9E8C691BE}" type="presOf" srcId="{EC94C8DA-7C5B-42B9-90C9-B187C42A4366}" destId="{ED70D3E7-76D0-4857-A1FB-B44BC4311230}" srcOrd="0" destOrd="0" presId="urn:microsoft.com/office/officeart/2005/8/layout/funnel1"/>
    <dgm:cxn modelId="{3F12B5FA-1036-4567-8335-756225FA6483}" srcId="{9BE6E739-ED43-4F0A-8393-30361CB51EA3}" destId="{3FBE3A27-B87E-4732-A49A-0D7EC1C39F01}" srcOrd="0" destOrd="0" parTransId="{D943A26F-AE91-4919-9017-FD38A737CA49}" sibTransId="{AE0B4EF5-BD88-49EF-A71B-7AEA7FC87238}"/>
    <dgm:cxn modelId="{6626D490-2D2F-4A2A-89CC-A07F8A98598D}" srcId="{9BE6E739-ED43-4F0A-8393-30361CB51EA3}" destId="{EC94C8DA-7C5B-42B9-90C9-B187C42A4366}" srcOrd="2" destOrd="0" parTransId="{849D228C-F600-458D-AF46-9A9778D560D1}" sibTransId="{E135F611-5D6C-40C9-A2E3-4D4A3D3F77A2}"/>
    <dgm:cxn modelId="{5643DF59-82F5-4BE6-ADB4-13C6C220A3B8}" srcId="{9BE6E739-ED43-4F0A-8393-30361CB51EA3}" destId="{F89FF617-F7D7-4BF7-95D6-1A0BA98ADD2D}" srcOrd="1" destOrd="0" parTransId="{C2E0391D-7CD7-4122-B61D-0B5A3381B69D}" sibTransId="{A904127B-A420-46F2-9CB9-C2EA2DF6E9C5}"/>
    <dgm:cxn modelId="{C6716027-06A6-4A99-B3F9-E1F4AA1ABE9B}" srcId="{9BE6E739-ED43-4F0A-8393-30361CB51EA3}" destId="{EC2CA6ED-4FDA-4559-9A4B-8764AADAD8F1}" srcOrd="3" destOrd="0" parTransId="{D617C75C-B024-4C90-9708-B39ADD6A8BA5}" sibTransId="{CE02DB85-EFB2-43C5-8969-68B726C9541F}"/>
    <dgm:cxn modelId="{8C1F2B94-8205-4BFF-966F-553509460DA7}" type="presOf" srcId="{F89FF617-F7D7-4BF7-95D6-1A0BA98ADD2D}" destId="{56B07E8F-8616-4BBD-93FC-AA40B42BEA7E}" srcOrd="0" destOrd="0" presId="urn:microsoft.com/office/officeart/2005/8/layout/funnel1"/>
    <dgm:cxn modelId="{51330FE0-E504-4AD1-B70C-DC84868408FB}" type="presOf" srcId="{EC2CA6ED-4FDA-4559-9A4B-8764AADAD8F1}" destId="{D017D158-6688-4EDB-A2BC-DEC8A94F36C5}" srcOrd="0" destOrd="0" presId="urn:microsoft.com/office/officeart/2005/8/layout/funnel1"/>
    <dgm:cxn modelId="{6136946A-29EE-4643-B192-8C57E1192ED6}" type="presParOf" srcId="{D76EA1D4-FD3C-45B7-8F96-A9EF9BA72693}" destId="{E8F05583-7E6E-4BC0-848A-D49078913D4D}" srcOrd="0" destOrd="0" presId="urn:microsoft.com/office/officeart/2005/8/layout/funnel1"/>
    <dgm:cxn modelId="{DC3D4DB5-A6F3-4989-A97C-FBE85C6F2892}" type="presParOf" srcId="{D76EA1D4-FD3C-45B7-8F96-A9EF9BA72693}" destId="{2AD199F9-D8CE-4685-853A-50447F631966}" srcOrd="1" destOrd="0" presId="urn:microsoft.com/office/officeart/2005/8/layout/funnel1"/>
    <dgm:cxn modelId="{9D1297C7-FE93-436D-A477-057879500359}" type="presParOf" srcId="{D76EA1D4-FD3C-45B7-8F96-A9EF9BA72693}" destId="{D017D158-6688-4EDB-A2BC-DEC8A94F36C5}" srcOrd="2" destOrd="0" presId="urn:microsoft.com/office/officeart/2005/8/layout/funnel1"/>
    <dgm:cxn modelId="{50F85C88-A082-46BB-A53B-EC9E9094D1B3}" type="presParOf" srcId="{D76EA1D4-FD3C-45B7-8F96-A9EF9BA72693}" destId="{ED70D3E7-76D0-4857-A1FB-B44BC4311230}" srcOrd="3" destOrd="0" presId="urn:microsoft.com/office/officeart/2005/8/layout/funnel1"/>
    <dgm:cxn modelId="{8FC0EB1F-AD87-4616-AC9E-52C15C813C2F}" type="presParOf" srcId="{D76EA1D4-FD3C-45B7-8F96-A9EF9BA72693}" destId="{56B07E8F-8616-4BBD-93FC-AA40B42BEA7E}" srcOrd="4" destOrd="0" presId="urn:microsoft.com/office/officeart/2005/8/layout/funnel1"/>
    <dgm:cxn modelId="{BDA60B00-4148-4F44-9FE7-45159D7E4837}" type="presParOf" srcId="{D76EA1D4-FD3C-45B7-8F96-A9EF9BA72693}" destId="{3ABCA0F6-C0EC-4713-A022-8FFAD4321454}" srcOrd="5" destOrd="0" presId="urn:microsoft.com/office/officeart/2005/8/layout/funnel1"/>
    <dgm:cxn modelId="{945E8D7C-01DA-4DE0-BF74-F5659BA12F2B}" type="presParOf" srcId="{D76EA1D4-FD3C-45B7-8F96-A9EF9BA72693}" destId="{A06B6A4B-289B-4D6C-A298-5A1A1DE9CAA6}" srcOrd="6" destOrd="0" presId="urn:microsoft.com/office/officeart/2005/8/layout/funnel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87DE700D-3616-4A52-A83D-6DE6B8E913A1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>
        <a:scene3d>
          <a:camera prst="perspectiveFront"/>
          <a:lightRig rig="threePt" dir="t"/>
        </a:scene3d>
      </dgm:spPr>
    </dgm:pt>
    <dgm:pt modelId="{D65CABC2-3EBA-4EF5-B923-E00A60DE10CB}">
      <dgm:prSet phldrT="[Texte]"/>
      <dgm:spPr>
        <a:sp3d>
          <a:bevelT prst="convex"/>
        </a:sp3d>
      </dgm:spPr>
      <dgm:t>
        <a:bodyPr/>
        <a:lstStyle/>
        <a:p>
          <a:endParaRPr lang="fr-FR"/>
        </a:p>
      </dgm:t>
    </dgm:pt>
    <dgm:pt modelId="{701BD0EC-8821-4A0D-98D6-4C710433BB02}" type="parTrans" cxnId="{F44747DA-FB67-44BA-AFEA-C440CFA31D16}">
      <dgm:prSet/>
      <dgm:spPr/>
      <dgm:t>
        <a:bodyPr/>
        <a:lstStyle/>
        <a:p>
          <a:endParaRPr lang="fr-FR"/>
        </a:p>
      </dgm:t>
    </dgm:pt>
    <dgm:pt modelId="{18484169-63F3-42B7-873B-B27FE2DC0D06}" type="sibTrans" cxnId="{F44747DA-FB67-44BA-AFEA-C440CFA31D16}">
      <dgm:prSet/>
      <dgm:spPr/>
      <dgm:t>
        <a:bodyPr/>
        <a:lstStyle/>
        <a:p>
          <a:endParaRPr lang="fr-FR"/>
        </a:p>
      </dgm:t>
    </dgm:pt>
    <dgm:pt modelId="{E4107320-77B4-45DA-812C-569AB927B950}">
      <dgm:prSet phldrT="[Texte]"/>
      <dgm:spPr>
        <a:sp3d>
          <a:bevelT prst="convex"/>
        </a:sp3d>
      </dgm:spPr>
      <dgm:t>
        <a:bodyPr/>
        <a:lstStyle/>
        <a:p>
          <a:endParaRPr lang="fr-FR" dirty="0" smtClean="0"/>
        </a:p>
        <a:p>
          <a:endParaRPr lang="fr-FR" dirty="0"/>
        </a:p>
      </dgm:t>
    </dgm:pt>
    <dgm:pt modelId="{2C6B39BF-564B-4D4D-90AC-3C9AC43FCCF2}" type="parTrans" cxnId="{0993E911-70AF-4191-870A-4F0249B478F2}">
      <dgm:prSet/>
      <dgm:spPr/>
      <dgm:t>
        <a:bodyPr/>
        <a:lstStyle/>
        <a:p>
          <a:endParaRPr lang="fr-FR"/>
        </a:p>
      </dgm:t>
    </dgm:pt>
    <dgm:pt modelId="{65740F20-B127-44A8-B8EA-09716E5F2CEA}" type="sibTrans" cxnId="{0993E911-70AF-4191-870A-4F0249B478F2}">
      <dgm:prSet/>
      <dgm:spPr/>
      <dgm:t>
        <a:bodyPr/>
        <a:lstStyle/>
        <a:p>
          <a:endParaRPr lang="fr-FR"/>
        </a:p>
      </dgm:t>
    </dgm:pt>
    <dgm:pt modelId="{319FCEC6-1D03-46AA-AC73-65D4D21AC67A}">
      <dgm:prSet phldrT="[Texte]"/>
      <dgm:spPr>
        <a:sp3d>
          <a:bevelT prst="convex"/>
        </a:sp3d>
      </dgm:spPr>
      <dgm:t>
        <a:bodyPr/>
        <a:lstStyle/>
        <a:p>
          <a:endParaRPr lang="fr-FR" dirty="0" smtClean="0"/>
        </a:p>
        <a:p>
          <a:endParaRPr lang="fr-FR" dirty="0"/>
        </a:p>
      </dgm:t>
    </dgm:pt>
    <dgm:pt modelId="{F72E96C3-79A6-4C37-86D4-880AF74DD814}" type="parTrans" cxnId="{B8BD55BE-348E-4883-A279-EBF6378710B8}">
      <dgm:prSet/>
      <dgm:spPr/>
      <dgm:t>
        <a:bodyPr/>
        <a:lstStyle/>
        <a:p>
          <a:endParaRPr lang="fr-FR"/>
        </a:p>
      </dgm:t>
    </dgm:pt>
    <dgm:pt modelId="{E7BB6056-185D-428C-AE8A-FBA623B7D150}" type="sibTrans" cxnId="{B8BD55BE-348E-4883-A279-EBF6378710B8}">
      <dgm:prSet/>
      <dgm:spPr/>
      <dgm:t>
        <a:bodyPr/>
        <a:lstStyle/>
        <a:p>
          <a:endParaRPr lang="fr-FR"/>
        </a:p>
      </dgm:t>
    </dgm:pt>
    <dgm:pt modelId="{5F719BF6-76B2-4296-B944-1AB02AC7A48B}">
      <dgm:prSet phldrT="[Texte]"/>
      <dgm:spPr>
        <a:solidFill>
          <a:srgbClr val="FFC000"/>
        </a:solidFill>
        <a:sp3d>
          <a:bevelT prst="convex"/>
        </a:sp3d>
      </dgm:spPr>
      <dgm:t>
        <a:bodyPr/>
        <a:lstStyle/>
        <a:p>
          <a:endParaRPr lang="fr-FR"/>
        </a:p>
      </dgm:t>
    </dgm:pt>
    <dgm:pt modelId="{9CBF8C3C-27D8-4477-97E0-4C8DD120334A}" type="parTrans" cxnId="{8D106E75-240F-4417-92AA-B32F9622D728}">
      <dgm:prSet/>
      <dgm:spPr/>
      <dgm:t>
        <a:bodyPr/>
        <a:lstStyle/>
        <a:p>
          <a:endParaRPr lang="fr-FR"/>
        </a:p>
      </dgm:t>
    </dgm:pt>
    <dgm:pt modelId="{9EBA6B0F-9C22-4C25-B7F9-D1CCFF2E1259}" type="sibTrans" cxnId="{8D106E75-240F-4417-92AA-B32F9622D728}">
      <dgm:prSet/>
      <dgm:spPr/>
      <dgm:t>
        <a:bodyPr/>
        <a:lstStyle/>
        <a:p>
          <a:endParaRPr lang="fr-FR"/>
        </a:p>
      </dgm:t>
    </dgm:pt>
    <dgm:pt modelId="{05A2AA31-6B18-4B0D-804F-2A40A503EC82}">
      <dgm:prSet phldrT="[Texte]"/>
      <dgm:spPr>
        <a:sp3d>
          <a:bevelT prst="convex"/>
        </a:sp3d>
      </dgm:spPr>
      <dgm:t>
        <a:bodyPr/>
        <a:lstStyle/>
        <a:p>
          <a:endParaRPr lang="fr-FR"/>
        </a:p>
      </dgm:t>
    </dgm:pt>
    <dgm:pt modelId="{4883E0F7-3FF2-44F5-8DB0-FE1E191A51AA}" type="parTrans" cxnId="{FF0ACC55-CACB-4AF4-A48C-070DE32E6A85}">
      <dgm:prSet/>
      <dgm:spPr/>
      <dgm:t>
        <a:bodyPr/>
        <a:lstStyle/>
        <a:p>
          <a:endParaRPr lang="fr-FR"/>
        </a:p>
      </dgm:t>
    </dgm:pt>
    <dgm:pt modelId="{D690C9E3-2A73-4C05-B446-F2527CB2C09F}" type="sibTrans" cxnId="{FF0ACC55-CACB-4AF4-A48C-070DE32E6A85}">
      <dgm:prSet/>
      <dgm:spPr/>
      <dgm:t>
        <a:bodyPr/>
        <a:lstStyle/>
        <a:p>
          <a:endParaRPr lang="fr-FR"/>
        </a:p>
      </dgm:t>
    </dgm:pt>
    <dgm:pt modelId="{B8563D80-7205-4CA0-9AFD-BEE3CFB81FE5}" type="pres">
      <dgm:prSet presAssocID="{87DE700D-3616-4A52-A83D-6DE6B8E913A1}" presName="Name0" presStyleCnt="0">
        <dgm:presLayoutVars>
          <dgm:dir/>
          <dgm:animLvl val="lvl"/>
          <dgm:resizeHandles val="exact"/>
        </dgm:presLayoutVars>
      </dgm:prSet>
      <dgm:spPr/>
    </dgm:pt>
    <dgm:pt modelId="{B94B88EA-7DE0-4724-9CDB-1E833980563F}" type="pres">
      <dgm:prSet presAssocID="{E4107320-77B4-45DA-812C-569AB927B950}" presName="parTxOnly" presStyleLbl="node1" presStyleIdx="0" presStyleCnt="5" custAng="16200000" custLinFactX="-20112" custLinFactY="97454" custLinFactNeighborX="-100000" custLinFactNeighborY="10000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F6467B7-E2E0-4303-B932-E0512F2B90E9}" type="pres">
      <dgm:prSet presAssocID="{65740F20-B127-44A8-B8EA-09716E5F2CEA}" presName="parTxOnlySpace" presStyleCnt="0"/>
      <dgm:spPr>
        <a:sp3d>
          <a:bevelT prst="convex"/>
        </a:sp3d>
      </dgm:spPr>
    </dgm:pt>
    <dgm:pt modelId="{3958F4C2-2707-4EBA-9155-AF8216814F9C}" type="pres">
      <dgm:prSet presAssocID="{319FCEC6-1D03-46AA-AC73-65D4D21AC67A}" presName="parTxOnly" presStyleLbl="node1" presStyleIdx="1" presStyleCnt="5" custAng="16200000" custLinFactX="-100112" custLinFactNeighborX="-200000" custLinFactNeighborY="-337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15DACCD-2FD4-4118-AA8C-831105EB6D2E}" type="pres">
      <dgm:prSet presAssocID="{E7BB6056-185D-428C-AE8A-FBA623B7D150}" presName="parTxOnlySpace" presStyleCnt="0"/>
      <dgm:spPr>
        <a:sp3d>
          <a:bevelT prst="convex"/>
        </a:sp3d>
      </dgm:spPr>
    </dgm:pt>
    <dgm:pt modelId="{4AA702E1-CE85-4BF8-839B-FB6E21FD95FF}" type="pres">
      <dgm:prSet presAssocID="{D65CABC2-3EBA-4EF5-B923-E00A60DE10CB}" presName="parTxOnly" presStyleLbl="node1" presStyleIdx="2" presStyleCnt="5" custAng="16200000" custLinFactX="-190112" custLinFactY="-100000" custLinFactNeighborX="-200000" custLinFactNeighborY="-10419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B0CA7343-C1C2-46AE-A4E9-B3BCFD33E5FA}" type="pres">
      <dgm:prSet presAssocID="{18484169-63F3-42B7-873B-B27FE2DC0D06}" presName="parTxOnlySpace" presStyleCnt="0"/>
      <dgm:spPr>
        <a:sp3d>
          <a:bevelT prst="convex"/>
        </a:sp3d>
      </dgm:spPr>
    </dgm:pt>
    <dgm:pt modelId="{D77E270F-907F-4864-8FFF-FB21954607D9}" type="pres">
      <dgm:prSet presAssocID="{5F719BF6-76B2-4296-B944-1AB02AC7A48B}" presName="parTxOnly" presStyleLbl="node1" presStyleIdx="3" presStyleCnt="5" custAng="16200000" custLinFactX="-342052" custLinFactY="200000" custLinFactNeighborX="-400000" custLinFactNeighborY="28839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0D29201-FE43-4783-A5E5-9A1132F98BC5}" type="pres">
      <dgm:prSet presAssocID="{9EBA6B0F-9C22-4C25-B7F9-D1CCFF2E1259}" presName="parTxOnlySpace" presStyleCnt="0"/>
      <dgm:spPr>
        <a:sp3d>
          <a:bevelT prst="convex"/>
        </a:sp3d>
      </dgm:spPr>
    </dgm:pt>
    <dgm:pt modelId="{F1E12BEA-CAD1-43F2-AD94-7F2F463E92BB}" type="pres">
      <dgm:prSet presAssocID="{05A2AA31-6B18-4B0D-804F-2A40A503EC82}" presName="parTxOnly" presStyleLbl="node1" presStyleIdx="4" presStyleCnt="5" custAng="16200000" custLinFactX="-350112" custLinFactY="-200000" custLinFactNeighborX="-400000" custLinFactNeighborY="-23591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9F2CFB17-C897-43DF-BB13-21CFBA61AB28}" type="presOf" srcId="{5F719BF6-76B2-4296-B944-1AB02AC7A48B}" destId="{D77E270F-907F-4864-8FFF-FB21954607D9}" srcOrd="0" destOrd="0" presId="urn:microsoft.com/office/officeart/2005/8/layout/chevron1"/>
    <dgm:cxn modelId="{FAACD212-8821-477D-9DCF-9433F610AD60}" type="presOf" srcId="{D65CABC2-3EBA-4EF5-B923-E00A60DE10CB}" destId="{4AA702E1-CE85-4BF8-839B-FB6E21FD95FF}" srcOrd="0" destOrd="0" presId="urn:microsoft.com/office/officeart/2005/8/layout/chevron1"/>
    <dgm:cxn modelId="{8D106E75-240F-4417-92AA-B32F9622D728}" srcId="{87DE700D-3616-4A52-A83D-6DE6B8E913A1}" destId="{5F719BF6-76B2-4296-B944-1AB02AC7A48B}" srcOrd="3" destOrd="0" parTransId="{9CBF8C3C-27D8-4477-97E0-4C8DD120334A}" sibTransId="{9EBA6B0F-9C22-4C25-B7F9-D1CCFF2E1259}"/>
    <dgm:cxn modelId="{51C30D64-FB45-4A03-A2C8-D46D11CAD4B4}" type="presOf" srcId="{05A2AA31-6B18-4B0D-804F-2A40A503EC82}" destId="{F1E12BEA-CAD1-43F2-AD94-7F2F463E92BB}" srcOrd="0" destOrd="0" presId="urn:microsoft.com/office/officeart/2005/8/layout/chevron1"/>
    <dgm:cxn modelId="{812F1B0A-914D-4873-BA2A-C977D34DDBF8}" type="presOf" srcId="{87DE700D-3616-4A52-A83D-6DE6B8E913A1}" destId="{B8563D80-7205-4CA0-9AFD-BEE3CFB81FE5}" srcOrd="0" destOrd="0" presId="urn:microsoft.com/office/officeart/2005/8/layout/chevron1"/>
    <dgm:cxn modelId="{FF0ACC55-CACB-4AF4-A48C-070DE32E6A85}" srcId="{87DE700D-3616-4A52-A83D-6DE6B8E913A1}" destId="{05A2AA31-6B18-4B0D-804F-2A40A503EC82}" srcOrd="4" destOrd="0" parTransId="{4883E0F7-3FF2-44F5-8DB0-FE1E191A51AA}" sibTransId="{D690C9E3-2A73-4C05-B446-F2527CB2C09F}"/>
    <dgm:cxn modelId="{0993E911-70AF-4191-870A-4F0249B478F2}" srcId="{87DE700D-3616-4A52-A83D-6DE6B8E913A1}" destId="{E4107320-77B4-45DA-812C-569AB927B950}" srcOrd="0" destOrd="0" parTransId="{2C6B39BF-564B-4D4D-90AC-3C9AC43FCCF2}" sibTransId="{65740F20-B127-44A8-B8EA-09716E5F2CEA}"/>
    <dgm:cxn modelId="{B8BD55BE-348E-4883-A279-EBF6378710B8}" srcId="{87DE700D-3616-4A52-A83D-6DE6B8E913A1}" destId="{319FCEC6-1D03-46AA-AC73-65D4D21AC67A}" srcOrd="1" destOrd="0" parTransId="{F72E96C3-79A6-4C37-86D4-880AF74DD814}" sibTransId="{E7BB6056-185D-428C-AE8A-FBA623B7D150}"/>
    <dgm:cxn modelId="{5CF20ECD-0307-4885-B5E7-368C18A78125}" type="presOf" srcId="{E4107320-77B4-45DA-812C-569AB927B950}" destId="{B94B88EA-7DE0-4724-9CDB-1E833980563F}" srcOrd="0" destOrd="0" presId="urn:microsoft.com/office/officeart/2005/8/layout/chevron1"/>
    <dgm:cxn modelId="{F44747DA-FB67-44BA-AFEA-C440CFA31D16}" srcId="{87DE700D-3616-4A52-A83D-6DE6B8E913A1}" destId="{D65CABC2-3EBA-4EF5-B923-E00A60DE10CB}" srcOrd="2" destOrd="0" parTransId="{701BD0EC-8821-4A0D-98D6-4C710433BB02}" sibTransId="{18484169-63F3-42B7-873B-B27FE2DC0D06}"/>
    <dgm:cxn modelId="{A064570C-C58D-4A98-AFCD-7155BCC69DC8}" type="presOf" srcId="{319FCEC6-1D03-46AA-AC73-65D4D21AC67A}" destId="{3958F4C2-2707-4EBA-9155-AF8216814F9C}" srcOrd="0" destOrd="0" presId="urn:microsoft.com/office/officeart/2005/8/layout/chevron1"/>
    <dgm:cxn modelId="{595A4843-6A24-48EF-A245-EB9AFA32C2DE}" type="presParOf" srcId="{B8563D80-7205-4CA0-9AFD-BEE3CFB81FE5}" destId="{B94B88EA-7DE0-4724-9CDB-1E833980563F}" srcOrd="0" destOrd="0" presId="urn:microsoft.com/office/officeart/2005/8/layout/chevron1"/>
    <dgm:cxn modelId="{47A0BEA1-24F5-4349-AF5B-FA4EFA7F56F4}" type="presParOf" srcId="{B8563D80-7205-4CA0-9AFD-BEE3CFB81FE5}" destId="{FF6467B7-E2E0-4303-B932-E0512F2B90E9}" srcOrd="1" destOrd="0" presId="urn:microsoft.com/office/officeart/2005/8/layout/chevron1"/>
    <dgm:cxn modelId="{BF4C8249-587A-4DEA-A4C2-A3EE7FCD48F4}" type="presParOf" srcId="{B8563D80-7205-4CA0-9AFD-BEE3CFB81FE5}" destId="{3958F4C2-2707-4EBA-9155-AF8216814F9C}" srcOrd="2" destOrd="0" presId="urn:microsoft.com/office/officeart/2005/8/layout/chevron1"/>
    <dgm:cxn modelId="{9B383358-88BF-4D63-B117-C83944F22CE5}" type="presParOf" srcId="{B8563D80-7205-4CA0-9AFD-BEE3CFB81FE5}" destId="{F15DACCD-2FD4-4118-AA8C-831105EB6D2E}" srcOrd="3" destOrd="0" presId="urn:microsoft.com/office/officeart/2005/8/layout/chevron1"/>
    <dgm:cxn modelId="{42655A28-CDCA-48CF-83F7-1CF900D313FF}" type="presParOf" srcId="{B8563D80-7205-4CA0-9AFD-BEE3CFB81FE5}" destId="{4AA702E1-CE85-4BF8-839B-FB6E21FD95FF}" srcOrd="4" destOrd="0" presId="urn:microsoft.com/office/officeart/2005/8/layout/chevron1"/>
    <dgm:cxn modelId="{D125C015-67CA-4F0B-AADB-C0D83B9F1734}" type="presParOf" srcId="{B8563D80-7205-4CA0-9AFD-BEE3CFB81FE5}" destId="{B0CA7343-C1C2-46AE-A4E9-B3BCFD33E5FA}" srcOrd="5" destOrd="0" presId="urn:microsoft.com/office/officeart/2005/8/layout/chevron1"/>
    <dgm:cxn modelId="{818A894A-5F5C-4260-8617-68E4708A9A75}" type="presParOf" srcId="{B8563D80-7205-4CA0-9AFD-BEE3CFB81FE5}" destId="{D77E270F-907F-4864-8FFF-FB21954607D9}" srcOrd="6" destOrd="0" presId="urn:microsoft.com/office/officeart/2005/8/layout/chevron1"/>
    <dgm:cxn modelId="{38FFCBFF-7913-4E1A-B69E-1FE02EE17D32}" type="presParOf" srcId="{B8563D80-7205-4CA0-9AFD-BEE3CFB81FE5}" destId="{10D29201-FE43-4783-A5E5-9A1132F98BC5}" srcOrd="7" destOrd="0" presId="urn:microsoft.com/office/officeart/2005/8/layout/chevron1"/>
    <dgm:cxn modelId="{9DCD23CA-8D59-4669-B3C6-4CDD0FBD9215}" type="presParOf" srcId="{B8563D80-7205-4CA0-9AFD-BEE3CFB81FE5}" destId="{F1E12BEA-CAD1-43F2-AD94-7F2F463E92BB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5EFA18C2-F747-4C5A-B515-B3BD5E92128D}" type="doc">
      <dgm:prSet loTypeId="urn:microsoft.com/office/officeart/2005/8/layout/vList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136C5576-B1FC-4010-9EAA-DD109D2CE396}">
      <dgm:prSet phldrT="[Texte]"/>
      <dgm:spPr/>
      <dgm:t>
        <a:bodyPr/>
        <a:lstStyle/>
        <a:p>
          <a:endParaRPr lang="fr-FR" dirty="0" smtClean="0"/>
        </a:p>
        <a:p>
          <a:r>
            <a:rPr lang="fr-FR" b="1" dirty="0" smtClean="0">
              <a:latin typeface="Garamond" panose="02020404030301010803" pitchFamily="18" charset="0"/>
            </a:rPr>
            <a:t>Simple à construire</a:t>
          </a:r>
          <a:endParaRPr lang="fr-FR" b="1" dirty="0">
            <a:latin typeface="Garamond" panose="02020404030301010803" pitchFamily="18" charset="0"/>
          </a:endParaRPr>
        </a:p>
      </dgm:t>
    </dgm:pt>
    <dgm:pt modelId="{F1256934-C779-4B25-99E2-63F4EF157CC9}" type="parTrans" cxnId="{B651ADA1-27C5-45FB-9B17-3F1A02B733EA}">
      <dgm:prSet/>
      <dgm:spPr/>
      <dgm:t>
        <a:bodyPr/>
        <a:lstStyle/>
        <a:p>
          <a:endParaRPr lang="fr-FR"/>
        </a:p>
      </dgm:t>
    </dgm:pt>
    <dgm:pt modelId="{8A4E104E-0ACD-4946-B57A-212EEC4E804B}" type="sibTrans" cxnId="{B651ADA1-27C5-45FB-9B17-3F1A02B733EA}">
      <dgm:prSet/>
      <dgm:spPr/>
      <dgm:t>
        <a:bodyPr/>
        <a:lstStyle/>
        <a:p>
          <a:endParaRPr lang="fr-FR"/>
        </a:p>
      </dgm:t>
    </dgm:pt>
    <mc:AlternateContent xmlns:mc="http://schemas.openxmlformats.org/markup-compatibility/2006" xmlns:a14="http://schemas.microsoft.com/office/drawing/2010/main">
      <mc:Choice Requires="a14">
        <dgm:pt modelId="{B5E8D7D1-34DB-430C-9BFE-1FBE5A938F4C}">
          <dgm:prSet phldrT="[Texte]"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r>
                      <a:rPr lang="fr-FR" b="1" i="1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𝒂𝒓𝒈𝒎𝒊𝒏</m:t>
                    </m:r>
                    <m:r>
                      <a:rPr lang="fr-FR" b="1" i="1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fr-FR" b="1" i="1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fr-FR" b="1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fr-FR" b="1" i="1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fr-FR" b="1" i="1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𝒀</m:t>
                                </m:r>
                                <m:r>
                                  <a:rPr lang="fr-FR" b="1" i="1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fr-FR" b="1" i="1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𝑿</m:t>
                                </m:r>
                                <m:r>
                                  <a:rPr lang="fr-FR" b="1" i="1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𝜷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fr-FR" b="1" i="1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fr-FR" b="1" i="1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m:oMathPara>
              </a14:m>
              <a:endParaRPr lang="fr-FR" b="1" dirty="0"/>
            </a:p>
          </dgm:t>
        </dgm:pt>
      </mc:Choice>
      <mc:Fallback xmlns="">
        <dgm:pt modelId="{B5E8D7D1-34DB-430C-9BFE-1FBE5A938F4C}">
          <dgm:prSet phldrT="[Texte]"/>
          <dgm:spPr/>
          <dgm:t>
            <a:bodyPr/>
            <a:lstStyle/>
            <a:p>
              <a:r>
                <a:rPr lang="fr-FR" b="1" i="0" smtClean="0">
                  <a:solidFill>
                    <a:schemeClr val="bg2">
                      <a:lumMod val="5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𝒂𝒓𝒈𝒎𝒊𝒏(</a:t>
              </a:r>
              <a:r>
                <a:rPr lang="fr-FR" b="1" i="0">
                  <a:solidFill>
                    <a:schemeClr val="bg2">
                      <a:lumMod val="5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|(|𝒀−𝑿𝜷|)|^𝟐)</a:t>
              </a:r>
              <a:endParaRPr lang="fr-FR" b="1" dirty="0"/>
            </a:p>
          </dgm:t>
        </dgm:pt>
      </mc:Fallback>
    </mc:AlternateContent>
    <dgm:pt modelId="{2C7FBD14-3CF1-4FC6-9750-AFB63F14EA0A}" type="parTrans" cxnId="{BD38F83F-4723-4337-8FF8-5E4C659C81CD}">
      <dgm:prSet/>
      <dgm:spPr/>
      <dgm:t>
        <a:bodyPr/>
        <a:lstStyle/>
        <a:p>
          <a:endParaRPr lang="fr-FR"/>
        </a:p>
      </dgm:t>
    </dgm:pt>
    <dgm:pt modelId="{61B181B1-5F23-409F-A95E-DCF679AD4122}" type="sibTrans" cxnId="{BD38F83F-4723-4337-8FF8-5E4C659C81CD}">
      <dgm:prSet/>
      <dgm:spPr/>
      <dgm:t>
        <a:bodyPr/>
        <a:lstStyle/>
        <a:p>
          <a:endParaRPr lang="fr-FR"/>
        </a:p>
      </dgm:t>
    </dgm:pt>
    <dgm:pt modelId="{75914894-94AD-49AE-9013-40A4FD1CC9EE}">
      <dgm:prSet phldrT="[Texte]"/>
      <dgm:spPr/>
      <dgm:t>
        <a:bodyPr/>
        <a:lstStyle/>
        <a:p>
          <a:endParaRPr lang="fr-FR" sz="1800" dirty="0" smtClean="0"/>
        </a:p>
      </dgm:t>
    </dgm:pt>
    <dgm:pt modelId="{9988B7AD-1CFA-4389-A103-A414F322E351}" type="parTrans" cxnId="{B8798FF0-EC11-4900-BF5A-14F82C653043}">
      <dgm:prSet/>
      <dgm:spPr/>
      <dgm:t>
        <a:bodyPr/>
        <a:lstStyle/>
        <a:p>
          <a:endParaRPr lang="fr-FR"/>
        </a:p>
      </dgm:t>
    </dgm:pt>
    <dgm:pt modelId="{DCC1106D-6A29-4201-AD40-27BEB3EA6A0B}" type="sibTrans" cxnId="{B8798FF0-EC11-4900-BF5A-14F82C653043}">
      <dgm:prSet/>
      <dgm:spPr/>
      <dgm:t>
        <a:bodyPr/>
        <a:lstStyle/>
        <a:p>
          <a:endParaRPr lang="fr-FR"/>
        </a:p>
      </dgm:t>
    </dgm:pt>
    <dgm:pt modelId="{7795BB1C-3C2D-40DE-B968-817B5214B4DA}">
      <dgm:prSet phldrT="[Texte]" custT="1"/>
      <dgm:spPr/>
      <dgm:t>
        <a:bodyPr/>
        <a:lstStyle/>
        <a:p>
          <a:r>
            <a:rPr lang="fr-FR" sz="1800" b="1" dirty="0" smtClean="0">
              <a:latin typeface="Garamond" panose="02020404030301010803" pitchFamily="18" charset="0"/>
            </a:rPr>
            <a:t>Présence d’une régularisation  </a:t>
          </a:r>
          <a:endParaRPr lang="fr-FR" sz="1800" b="1" dirty="0">
            <a:latin typeface="Garamond" panose="02020404030301010803" pitchFamily="18" charset="0"/>
          </a:endParaRPr>
        </a:p>
      </dgm:t>
    </dgm:pt>
    <dgm:pt modelId="{0A18241D-C88F-4888-8F8E-9DC363A52ABC}" type="parTrans" cxnId="{93E83BE8-DF33-4C9D-95CC-78BEE180960D}">
      <dgm:prSet/>
      <dgm:spPr/>
      <dgm:t>
        <a:bodyPr/>
        <a:lstStyle/>
        <a:p>
          <a:endParaRPr lang="fr-FR"/>
        </a:p>
      </dgm:t>
    </dgm:pt>
    <dgm:pt modelId="{6538D8BB-CE90-47DF-9FF2-159D027FDF05}" type="sibTrans" cxnId="{93E83BE8-DF33-4C9D-95CC-78BEE180960D}">
      <dgm:prSet/>
      <dgm:spPr/>
      <dgm:t>
        <a:bodyPr/>
        <a:lstStyle/>
        <a:p>
          <a:endParaRPr lang="fr-FR"/>
        </a:p>
      </dgm:t>
    </dgm:pt>
    <mc:AlternateContent xmlns:mc="http://schemas.openxmlformats.org/markup-compatibility/2006" xmlns:a14="http://schemas.microsoft.com/office/drawing/2010/main">
      <mc:Choice Requires="a14">
        <dgm:pt modelId="{736C4328-C603-46E9-85DD-0C7693837B96}">
          <dgm:prSet phldrT="[Texte]"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r>
                      <a:rPr lang="fr-FR" sz="1400" b="1" i="1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𝒂𝒓𝒈𝒎𝒊𝒏</m:t>
                    </m:r>
                    <m:r>
                      <a:rPr lang="fr-FR" sz="1400" b="1" i="1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fr-FR" sz="1400" b="1" i="1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fr-FR" sz="1400" b="1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fr-FR" sz="1400" b="1" i="1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fr-FR" sz="1400" b="1" i="1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𝒀</m:t>
                                </m:r>
                                <m:r>
                                  <a:rPr lang="fr-FR" sz="1400" b="1" i="1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fr-FR" sz="1400" b="1" i="1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𝑿</m:t>
                                </m:r>
                                <m:r>
                                  <a:rPr lang="fr-FR" sz="1400" b="1" i="1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𝜷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fr-FR" sz="1400" b="1" i="1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fr-FR" sz="1400" b="1" i="1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 </m:t>
                    </m:r>
                    <m:r>
                      <a:rPr lang="fr-FR" sz="1400" b="1" i="1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𝝀</m:t>
                    </m:r>
                    <m:sSup>
                      <m:sSupPr>
                        <m:ctrlPr>
                          <a:rPr lang="fr-FR" sz="1400" b="1" i="1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fr-FR" sz="1400" b="1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fr-FR" sz="1400" b="1" i="1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fr-FR" sz="1400" b="1" i="1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𝜷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fr-FR" sz="1400" b="1" i="1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fr-FR" sz="1400" b="1" i="1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m:oMathPara>
              </a14:m>
              <a:endParaRPr lang="fr-FR" sz="1400" b="1" dirty="0">
                <a:solidFill>
                  <a:schemeClr val="bg2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dgm:t>
        </dgm:pt>
      </mc:Choice>
      <mc:Fallback xmlns="">
        <dgm:pt modelId="{736C4328-C603-46E9-85DD-0C7693837B96}">
          <dgm:prSet phldrT="[Texte]"/>
          <dgm:spPr/>
          <dgm:t>
            <a:bodyPr/>
            <a:lstStyle/>
            <a:p>
              <a:r>
                <a:rPr lang="fr-FR" sz="1400" b="1" i="0" smtClean="0">
                  <a:solidFill>
                    <a:schemeClr val="bg2">
                      <a:lumMod val="5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𝒂𝒓𝒈𝒎𝒊𝒏(</a:t>
              </a:r>
              <a:r>
                <a:rPr lang="fr-FR" sz="1400" b="1" i="0">
                  <a:solidFill>
                    <a:schemeClr val="bg2">
                      <a:lumMod val="5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|(|𝒀−𝑿𝜷|)|^𝟐+ 𝝀|(|𝜷|)|^𝟐)</a:t>
              </a:r>
              <a:endParaRPr lang="fr-FR" sz="1400" b="1" dirty="0">
                <a:solidFill>
                  <a:schemeClr val="bg2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dgm:t>
        </dgm:pt>
      </mc:Fallback>
    </mc:AlternateContent>
    <dgm:pt modelId="{C4E34B91-67D2-4267-9339-3138F126C957}" type="parTrans" cxnId="{FD5B8637-7F82-4E31-A5EA-1A706037B4A9}">
      <dgm:prSet/>
      <dgm:spPr/>
      <dgm:t>
        <a:bodyPr/>
        <a:lstStyle/>
        <a:p>
          <a:endParaRPr lang="fr-FR"/>
        </a:p>
      </dgm:t>
    </dgm:pt>
    <dgm:pt modelId="{19DF63ED-687E-457D-A1B0-29377E439EC2}" type="sibTrans" cxnId="{FD5B8637-7F82-4E31-A5EA-1A706037B4A9}">
      <dgm:prSet/>
      <dgm:spPr/>
      <dgm:t>
        <a:bodyPr/>
        <a:lstStyle/>
        <a:p>
          <a:endParaRPr lang="fr-FR"/>
        </a:p>
      </dgm:t>
    </dgm:pt>
    <dgm:pt modelId="{F868F2DC-50C8-4020-A3E5-631427A8F73D}">
      <dgm:prSet phldrT="[Texte]"/>
      <dgm:spPr/>
      <dgm:t>
        <a:bodyPr/>
        <a:lstStyle/>
        <a:p>
          <a:r>
            <a:rPr lang="fr-FR" b="1" dirty="0" smtClean="0">
              <a:latin typeface="Garamond" panose="02020404030301010803" pitchFamily="18" charset="0"/>
            </a:rPr>
            <a:t>Modèle ensembliste</a:t>
          </a:r>
        </a:p>
        <a:p>
          <a:r>
            <a:rPr lang="fr-FR" b="1" dirty="0" smtClean="0">
              <a:latin typeface="Garamond" panose="02020404030301010803" pitchFamily="18" charset="0"/>
            </a:rPr>
            <a:t>Exécution en parallèle des estimateurs</a:t>
          </a:r>
        </a:p>
        <a:p>
          <a:r>
            <a:rPr lang="fr-FR" b="1" dirty="0" smtClean="0">
              <a:latin typeface="Garamond" panose="02020404030301010803" pitchFamily="18" charset="0"/>
            </a:rPr>
            <a:t>Moyennes des prédictions</a:t>
          </a:r>
          <a:endParaRPr lang="fr-FR" b="1" dirty="0">
            <a:latin typeface="Garamond" panose="02020404030301010803" pitchFamily="18" charset="0"/>
          </a:endParaRPr>
        </a:p>
      </dgm:t>
    </dgm:pt>
    <dgm:pt modelId="{D5971EB4-C009-49C5-8887-1F7A65582F21}" type="parTrans" cxnId="{A32E5271-3E13-4BB6-BC33-F7F28430A257}">
      <dgm:prSet/>
      <dgm:spPr/>
      <dgm:t>
        <a:bodyPr/>
        <a:lstStyle/>
        <a:p>
          <a:endParaRPr lang="fr-FR"/>
        </a:p>
      </dgm:t>
    </dgm:pt>
    <dgm:pt modelId="{FD0BC107-B1B2-454F-B68A-D1CC6BDE6F4F}" type="sibTrans" cxnId="{A32E5271-3E13-4BB6-BC33-F7F28430A257}">
      <dgm:prSet/>
      <dgm:spPr/>
      <dgm:t>
        <a:bodyPr/>
        <a:lstStyle/>
        <a:p>
          <a:endParaRPr lang="fr-FR"/>
        </a:p>
      </dgm:t>
    </dgm:pt>
    <dgm:pt modelId="{FB803681-DB29-4837-97AC-4F87B7168902}">
      <dgm:prSet/>
      <dgm:spPr/>
      <dgm:t>
        <a:bodyPr/>
        <a:lstStyle/>
        <a:p>
          <a:r>
            <a:rPr lang="fr-FR" b="1" dirty="0" smtClean="0">
              <a:latin typeface="Garamond" panose="02020404030301010803" pitchFamily="18" charset="0"/>
            </a:rPr>
            <a:t>Modèle ensembliste</a:t>
          </a:r>
        </a:p>
        <a:p>
          <a:r>
            <a:rPr lang="fr-FR" b="1" dirty="0" smtClean="0">
              <a:latin typeface="Garamond" panose="02020404030301010803" pitchFamily="18" charset="0"/>
            </a:rPr>
            <a:t>Exécution séquentielle</a:t>
          </a:r>
        </a:p>
        <a:p>
          <a:r>
            <a:rPr lang="fr-FR" b="1" dirty="0" smtClean="0">
              <a:latin typeface="Garamond" panose="02020404030301010803" pitchFamily="18" charset="0"/>
            </a:rPr>
            <a:t>Estimateur performant</a:t>
          </a:r>
          <a:endParaRPr lang="fr-FR" b="1" dirty="0">
            <a:latin typeface="Garamond" panose="02020404030301010803" pitchFamily="18" charset="0"/>
          </a:endParaRPr>
        </a:p>
      </dgm:t>
    </dgm:pt>
    <dgm:pt modelId="{5BA5C01F-B104-4324-93A8-9CBEF93A9ECD}" type="parTrans" cxnId="{65CFF45B-394C-4921-8B97-9AFD8898F810}">
      <dgm:prSet/>
      <dgm:spPr/>
      <dgm:t>
        <a:bodyPr/>
        <a:lstStyle/>
        <a:p>
          <a:endParaRPr lang="fr-FR"/>
        </a:p>
      </dgm:t>
    </dgm:pt>
    <dgm:pt modelId="{D04BE065-24CB-4D58-8EE7-717024C9E049}" type="sibTrans" cxnId="{65CFF45B-394C-4921-8B97-9AFD8898F810}">
      <dgm:prSet/>
      <dgm:spPr/>
      <dgm:t>
        <a:bodyPr/>
        <a:lstStyle/>
        <a:p>
          <a:endParaRPr lang="fr-FR"/>
        </a:p>
      </dgm:t>
    </dgm:pt>
    <dgm:pt modelId="{426ABBDA-39AC-4585-A461-F3C9959FE4F9}" type="pres">
      <dgm:prSet presAssocID="{5EFA18C2-F747-4C5A-B515-B3BD5E92128D}" presName="linear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A83A8559-51C6-4E45-9737-0AB5E982FF31}" type="pres">
      <dgm:prSet presAssocID="{136C5576-B1FC-4010-9EAA-DD109D2CE396}" presName="comp" presStyleCnt="0"/>
      <dgm:spPr/>
    </dgm:pt>
    <dgm:pt modelId="{0FA6D1C6-1A65-4734-A407-CCDA9CEF8E7E}" type="pres">
      <dgm:prSet presAssocID="{136C5576-B1FC-4010-9EAA-DD109D2CE396}" presName="box" presStyleLbl="node1" presStyleIdx="0" presStyleCnt="4" custLinFactNeighborY="229"/>
      <dgm:spPr/>
      <dgm:t>
        <a:bodyPr/>
        <a:lstStyle/>
        <a:p>
          <a:endParaRPr lang="fr-FR"/>
        </a:p>
      </dgm:t>
    </dgm:pt>
    <dgm:pt modelId="{EB373846-2A6F-4132-8162-0F8FE655ACBE}" type="pres">
      <dgm:prSet presAssocID="{136C5576-B1FC-4010-9EAA-DD109D2CE396}" presName="img" presStyleLbl="fgImgPlace1" presStyleIdx="0" presStyleCnt="4" custLinFactNeighborX="-2708" custLinFactNeighborY="-4097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fr-FR"/>
        </a:p>
      </dgm:t>
    </dgm:pt>
    <dgm:pt modelId="{A55954A6-4B1B-4166-9EA8-D589B5EA104C}" type="pres">
      <dgm:prSet presAssocID="{136C5576-B1FC-4010-9EAA-DD109D2CE396}" presName="text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64E9906-0935-4801-ADD9-E72279C23FE9}" type="pres">
      <dgm:prSet presAssocID="{8A4E104E-0ACD-4946-B57A-212EEC4E804B}" presName="spacer" presStyleCnt="0"/>
      <dgm:spPr/>
    </dgm:pt>
    <dgm:pt modelId="{0EB054BF-C468-4202-98DB-1B7DEB77C33B}" type="pres">
      <dgm:prSet presAssocID="{75914894-94AD-49AE-9013-40A4FD1CC9EE}" presName="comp" presStyleCnt="0"/>
      <dgm:spPr/>
    </dgm:pt>
    <dgm:pt modelId="{CBC6B954-4766-435D-808B-1F8ABB819DDD}" type="pres">
      <dgm:prSet presAssocID="{75914894-94AD-49AE-9013-40A4FD1CC9EE}" presName="box" presStyleLbl="node1" presStyleIdx="1" presStyleCnt="4" custLinFactNeighborY="-2437"/>
      <dgm:spPr/>
      <dgm:t>
        <a:bodyPr/>
        <a:lstStyle/>
        <a:p>
          <a:endParaRPr lang="fr-FR"/>
        </a:p>
      </dgm:t>
    </dgm:pt>
    <dgm:pt modelId="{D5C49292-8ED3-4F56-B277-77CE819AE39D}" type="pres">
      <dgm:prSet presAssocID="{75914894-94AD-49AE-9013-40A4FD1CC9EE}" presName="img" presStyleLbl="fgImgPlace1" presStyleIdx="1" presStyleCnt="4" custScaleY="116808" custLinFactNeighborX="-2708" custLinFactNeighborY="1261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fr-FR"/>
        </a:p>
      </dgm:t>
    </dgm:pt>
    <dgm:pt modelId="{98BC1BF8-7173-4F6D-8537-882961F194CB}" type="pres">
      <dgm:prSet presAssocID="{75914894-94AD-49AE-9013-40A4FD1CC9EE}" presName="text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07496A7-18E8-4C7D-A279-2417A7CB5C0C}" type="pres">
      <dgm:prSet presAssocID="{DCC1106D-6A29-4201-AD40-27BEB3EA6A0B}" presName="spacer" presStyleCnt="0"/>
      <dgm:spPr/>
    </dgm:pt>
    <dgm:pt modelId="{3D2D2776-9847-4C6A-8979-041D1583C42D}" type="pres">
      <dgm:prSet presAssocID="{F868F2DC-50C8-4020-A3E5-631427A8F73D}" presName="comp" presStyleCnt="0"/>
      <dgm:spPr/>
    </dgm:pt>
    <dgm:pt modelId="{55736943-DB9D-40F4-AD36-4823043D5D0B}" type="pres">
      <dgm:prSet presAssocID="{F868F2DC-50C8-4020-A3E5-631427A8F73D}" presName="box" presStyleLbl="node1" presStyleIdx="2" presStyleCnt="4"/>
      <dgm:spPr/>
      <dgm:t>
        <a:bodyPr/>
        <a:lstStyle/>
        <a:p>
          <a:endParaRPr lang="fr-FR"/>
        </a:p>
      </dgm:t>
    </dgm:pt>
    <dgm:pt modelId="{7DD0B6C4-3C64-4950-B465-1D38DAE3CFCD}" type="pres">
      <dgm:prSet presAssocID="{F868F2DC-50C8-4020-A3E5-631427A8F73D}" presName="img" presStyleLbl="fgImgPlace1" presStyleIdx="2" presStyleCnt="4" custLinFactNeighborX="-2708" custLinFactNeighborY="-1786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</dgm:pt>
    <dgm:pt modelId="{059EF644-2B10-4E18-A699-676577F7A440}" type="pres">
      <dgm:prSet presAssocID="{F868F2DC-50C8-4020-A3E5-631427A8F73D}" presName="text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1B42A82-7520-44A8-A6E8-D8251E38DF67}" type="pres">
      <dgm:prSet presAssocID="{FD0BC107-B1B2-454F-B68A-D1CC6BDE6F4F}" presName="spacer" presStyleCnt="0"/>
      <dgm:spPr/>
    </dgm:pt>
    <dgm:pt modelId="{1E0ED017-40DB-4AED-9AAE-901980FB5BAB}" type="pres">
      <dgm:prSet presAssocID="{FB803681-DB29-4837-97AC-4F87B7168902}" presName="comp" presStyleCnt="0"/>
      <dgm:spPr/>
    </dgm:pt>
    <dgm:pt modelId="{613B587B-A154-4CDC-BF6A-2109A865250D}" type="pres">
      <dgm:prSet presAssocID="{FB803681-DB29-4837-97AC-4F87B7168902}" presName="box" presStyleLbl="node1" presStyleIdx="3" presStyleCnt="4" custLinFactNeighborY="-8070"/>
      <dgm:spPr/>
      <dgm:t>
        <a:bodyPr/>
        <a:lstStyle/>
        <a:p>
          <a:endParaRPr lang="fr-FR"/>
        </a:p>
      </dgm:t>
    </dgm:pt>
    <dgm:pt modelId="{382E2C13-A1EB-4252-9628-5B373BFCD7C1}" type="pres">
      <dgm:prSet presAssocID="{FB803681-DB29-4837-97AC-4F87B7168902}" presName="img" presStyleLbl="fgImgPlace1" presStyleIdx="3" presStyleCnt="4"/>
      <dgm:spPr>
        <a:blipFill rotWithShape="1">
          <a:blip xmlns:r="http://schemas.openxmlformats.org/officeDocument/2006/relationships" r:embed="rId4"/>
          <a:stretch>
            <a:fillRect/>
          </a:stretch>
        </a:blipFill>
      </dgm:spPr>
    </dgm:pt>
    <dgm:pt modelId="{03843046-88D6-4A69-9197-5C4BBBB1E282}" type="pres">
      <dgm:prSet presAssocID="{FB803681-DB29-4837-97AC-4F87B7168902}" presName="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2800B3F8-0416-4413-A8A8-7F2CD322F30F}" type="presOf" srcId="{736C4328-C603-46E9-85DD-0C7693837B96}" destId="{98BC1BF8-7173-4F6D-8537-882961F194CB}" srcOrd="1" destOrd="2" presId="urn:microsoft.com/office/officeart/2005/8/layout/vList4"/>
    <dgm:cxn modelId="{327617E9-27C4-4CAC-8E23-FFA34A20D3A9}" type="presOf" srcId="{F868F2DC-50C8-4020-A3E5-631427A8F73D}" destId="{55736943-DB9D-40F4-AD36-4823043D5D0B}" srcOrd="0" destOrd="0" presId="urn:microsoft.com/office/officeart/2005/8/layout/vList4"/>
    <dgm:cxn modelId="{D839F310-7FF8-46BA-946B-397DBFB43C6C}" type="presOf" srcId="{75914894-94AD-49AE-9013-40A4FD1CC9EE}" destId="{CBC6B954-4766-435D-808B-1F8ABB819DDD}" srcOrd="0" destOrd="0" presId="urn:microsoft.com/office/officeart/2005/8/layout/vList4"/>
    <dgm:cxn modelId="{C430DCBF-391E-4D2A-93EF-067F79F2617E}" type="presOf" srcId="{F868F2DC-50C8-4020-A3E5-631427A8F73D}" destId="{059EF644-2B10-4E18-A699-676577F7A440}" srcOrd="1" destOrd="0" presId="urn:microsoft.com/office/officeart/2005/8/layout/vList4"/>
    <dgm:cxn modelId="{3F0AA319-2E0C-4FF3-A325-D8DCC212C8F3}" type="presOf" srcId="{136C5576-B1FC-4010-9EAA-DD109D2CE396}" destId="{A55954A6-4B1B-4166-9EA8-D589B5EA104C}" srcOrd="1" destOrd="0" presId="urn:microsoft.com/office/officeart/2005/8/layout/vList4"/>
    <dgm:cxn modelId="{65CFF45B-394C-4921-8B97-9AFD8898F810}" srcId="{5EFA18C2-F747-4C5A-B515-B3BD5E92128D}" destId="{FB803681-DB29-4837-97AC-4F87B7168902}" srcOrd="3" destOrd="0" parTransId="{5BA5C01F-B104-4324-93A8-9CBEF93A9ECD}" sibTransId="{D04BE065-24CB-4D58-8EE7-717024C9E049}"/>
    <dgm:cxn modelId="{0D1F7C9B-FA6B-41A0-8911-1182BBF671E1}" type="presOf" srcId="{FB803681-DB29-4837-97AC-4F87B7168902}" destId="{613B587B-A154-4CDC-BF6A-2109A865250D}" srcOrd="0" destOrd="0" presId="urn:microsoft.com/office/officeart/2005/8/layout/vList4"/>
    <dgm:cxn modelId="{B651ADA1-27C5-45FB-9B17-3F1A02B733EA}" srcId="{5EFA18C2-F747-4C5A-B515-B3BD5E92128D}" destId="{136C5576-B1FC-4010-9EAA-DD109D2CE396}" srcOrd="0" destOrd="0" parTransId="{F1256934-C779-4B25-99E2-63F4EF157CC9}" sibTransId="{8A4E104E-0ACD-4946-B57A-212EEC4E804B}"/>
    <dgm:cxn modelId="{5BE24291-AA37-4459-96B7-21160CE3573B}" type="presOf" srcId="{736C4328-C603-46E9-85DD-0C7693837B96}" destId="{CBC6B954-4766-435D-808B-1F8ABB819DDD}" srcOrd="0" destOrd="2" presId="urn:microsoft.com/office/officeart/2005/8/layout/vList4"/>
    <dgm:cxn modelId="{FD5B8637-7F82-4E31-A5EA-1A706037B4A9}" srcId="{75914894-94AD-49AE-9013-40A4FD1CC9EE}" destId="{736C4328-C603-46E9-85DD-0C7693837B96}" srcOrd="1" destOrd="0" parTransId="{C4E34B91-67D2-4267-9339-3138F126C957}" sibTransId="{19DF63ED-687E-457D-A1B0-29377E439EC2}"/>
    <dgm:cxn modelId="{D0152581-3271-4DD4-ADAE-7DEA55B2EBCE}" type="presOf" srcId="{5EFA18C2-F747-4C5A-B515-B3BD5E92128D}" destId="{426ABBDA-39AC-4585-A461-F3C9959FE4F9}" srcOrd="0" destOrd="0" presId="urn:microsoft.com/office/officeart/2005/8/layout/vList4"/>
    <dgm:cxn modelId="{CF6FDE2E-60BB-466B-845B-533E27240A9A}" type="presOf" srcId="{FB803681-DB29-4837-97AC-4F87B7168902}" destId="{03843046-88D6-4A69-9197-5C4BBBB1E282}" srcOrd="1" destOrd="0" presId="urn:microsoft.com/office/officeart/2005/8/layout/vList4"/>
    <dgm:cxn modelId="{962CABE7-01C5-4545-BF04-322AE1606455}" type="presOf" srcId="{75914894-94AD-49AE-9013-40A4FD1CC9EE}" destId="{98BC1BF8-7173-4F6D-8537-882961F194CB}" srcOrd="1" destOrd="0" presId="urn:microsoft.com/office/officeart/2005/8/layout/vList4"/>
    <dgm:cxn modelId="{F6E718B1-FC3D-4C81-AFF7-BBB725944A73}" type="presOf" srcId="{7795BB1C-3C2D-40DE-B968-817B5214B4DA}" destId="{CBC6B954-4766-435D-808B-1F8ABB819DDD}" srcOrd="0" destOrd="1" presId="urn:microsoft.com/office/officeart/2005/8/layout/vList4"/>
    <dgm:cxn modelId="{B730400D-1692-4354-974C-3CF56A685380}" type="presOf" srcId="{136C5576-B1FC-4010-9EAA-DD109D2CE396}" destId="{0FA6D1C6-1A65-4734-A407-CCDA9CEF8E7E}" srcOrd="0" destOrd="0" presId="urn:microsoft.com/office/officeart/2005/8/layout/vList4"/>
    <dgm:cxn modelId="{A32E5271-3E13-4BB6-BC33-F7F28430A257}" srcId="{5EFA18C2-F747-4C5A-B515-B3BD5E92128D}" destId="{F868F2DC-50C8-4020-A3E5-631427A8F73D}" srcOrd="2" destOrd="0" parTransId="{D5971EB4-C009-49C5-8887-1F7A65582F21}" sibTransId="{FD0BC107-B1B2-454F-B68A-D1CC6BDE6F4F}"/>
    <dgm:cxn modelId="{97193F40-F65F-4E06-B9D1-B53879DF032C}" type="presOf" srcId="{7795BB1C-3C2D-40DE-B968-817B5214B4DA}" destId="{98BC1BF8-7173-4F6D-8537-882961F194CB}" srcOrd="1" destOrd="1" presId="urn:microsoft.com/office/officeart/2005/8/layout/vList4"/>
    <dgm:cxn modelId="{5A0365D8-5AE1-4DAC-8509-0AE2013C6709}" type="presOf" srcId="{B5E8D7D1-34DB-430C-9BFE-1FBE5A938F4C}" destId="{0FA6D1C6-1A65-4734-A407-CCDA9CEF8E7E}" srcOrd="0" destOrd="1" presId="urn:microsoft.com/office/officeart/2005/8/layout/vList4"/>
    <dgm:cxn modelId="{93E83BE8-DF33-4C9D-95CC-78BEE180960D}" srcId="{75914894-94AD-49AE-9013-40A4FD1CC9EE}" destId="{7795BB1C-3C2D-40DE-B968-817B5214B4DA}" srcOrd="0" destOrd="0" parTransId="{0A18241D-C88F-4888-8F8E-9DC363A52ABC}" sibTransId="{6538D8BB-CE90-47DF-9FF2-159D027FDF05}"/>
    <dgm:cxn modelId="{87479692-DF21-4294-9249-D1E4F709D19C}" type="presOf" srcId="{B5E8D7D1-34DB-430C-9BFE-1FBE5A938F4C}" destId="{A55954A6-4B1B-4166-9EA8-D589B5EA104C}" srcOrd="1" destOrd="1" presId="urn:microsoft.com/office/officeart/2005/8/layout/vList4"/>
    <dgm:cxn modelId="{B8798FF0-EC11-4900-BF5A-14F82C653043}" srcId="{5EFA18C2-F747-4C5A-B515-B3BD5E92128D}" destId="{75914894-94AD-49AE-9013-40A4FD1CC9EE}" srcOrd="1" destOrd="0" parTransId="{9988B7AD-1CFA-4389-A103-A414F322E351}" sibTransId="{DCC1106D-6A29-4201-AD40-27BEB3EA6A0B}"/>
    <dgm:cxn modelId="{BD38F83F-4723-4337-8FF8-5E4C659C81CD}" srcId="{136C5576-B1FC-4010-9EAA-DD109D2CE396}" destId="{B5E8D7D1-34DB-430C-9BFE-1FBE5A938F4C}" srcOrd="0" destOrd="0" parTransId="{2C7FBD14-3CF1-4FC6-9750-AFB63F14EA0A}" sibTransId="{61B181B1-5F23-409F-A95E-DCF679AD4122}"/>
    <dgm:cxn modelId="{C67E19DE-914C-4A45-9184-001AA3959F85}" type="presParOf" srcId="{426ABBDA-39AC-4585-A461-F3C9959FE4F9}" destId="{A83A8559-51C6-4E45-9737-0AB5E982FF31}" srcOrd="0" destOrd="0" presId="urn:microsoft.com/office/officeart/2005/8/layout/vList4"/>
    <dgm:cxn modelId="{EAA31DF4-374C-41B2-9059-EFC176C55346}" type="presParOf" srcId="{A83A8559-51C6-4E45-9737-0AB5E982FF31}" destId="{0FA6D1C6-1A65-4734-A407-CCDA9CEF8E7E}" srcOrd="0" destOrd="0" presId="urn:microsoft.com/office/officeart/2005/8/layout/vList4"/>
    <dgm:cxn modelId="{FBCDDC97-F936-4A4C-8975-A0E0F94D24D6}" type="presParOf" srcId="{A83A8559-51C6-4E45-9737-0AB5E982FF31}" destId="{EB373846-2A6F-4132-8162-0F8FE655ACBE}" srcOrd="1" destOrd="0" presId="urn:microsoft.com/office/officeart/2005/8/layout/vList4"/>
    <dgm:cxn modelId="{708AA3F2-3E55-45A4-A30F-50A2B64E250E}" type="presParOf" srcId="{A83A8559-51C6-4E45-9737-0AB5E982FF31}" destId="{A55954A6-4B1B-4166-9EA8-D589B5EA104C}" srcOrd="2" destOrd="0" presId="urn:microsoft.com/office/officeart/2005/8/layout/vList4"/>
    <dgm:cxn modelId="{95D5C5E7-728E-4B0A-BDD7-11A25ABEDB7E}" type="presParOf" srcId="{426ABBDA-39AC-4585-A461-F3C9959FE4F9}" destId="{A64E9906-0935-4801-ADD9-E72279C23FE9}" srcOrd="1" destOrd="0" presId="urn:microsoft.com/office/officeart/2005/8/layout/vList4"/>
    <dgm:cxn modelId="{E52D7EC6-A1D6-4A9B-9050-FD1D02013311}" type="presParOf" srcId="{426ABBDA-39AC-4585-A461-F3C9959FE4F9}" destId="{0EB054BF-C468-4202-98DB-1B7DEB77C33B}" srcOrd="2" destOrd="0" presId="urn:microsoft.com/office/officeart/2005/8/layout/vList4"/>
    <dgm:cxn modelId="{622132E8-4D41-4B4E-88DD-87C992A86E01}" type="presParOf" srcId="{0EB054BF-C468-4202-98DB-1B7DEB77C33B}" destId="{CBC6B954-4766-435D-808B-1F8ABB819DDD}" srcOrd="0" destOrd="0" presId="urn:microsoft.com/office/officeart/2005/8/layout/vList4"/>
    <dgm:cxn modelId="{4E45C7CE-3A2A-448A-95A1-3D147F9C3180}" type="presParOf" srcId="{0EB054BF-C468-4202-98DB-1B7DEB77C33B}" destId="{D5C49292-8ED3-4F56-B277-77CE819AE39D}" srcOrd="1" destOrd="0" presId="urn:microsoft.com/office/officeart/2005/8/layout/vList4"/>
    <dgm:cxn modelId="{97E80941-07C0-4E6C-AA5D-5C67D36A24A1}" type="presParOf" srcId="{0EB054BF-C468-4202-98DB-1B7DEB77C33B}" destId="{98BC1BF8-7173-4F6D-8537-882961F194CB}" srcOrd="2" destOrd="0" presId="urn:microsoft.com/office/officeart/2005/8/layout/vList4"/>
    <dgm:cxn modelId="{067318F8-6096-4BBD-B0C7-9AC77BCF3E27}" type="presParOf" srcId="{426ABBDA-39AC-4585-A461-F3C9959FE4F9}" destId="{C07496A7-18E8-4C7D-A279-2417A7CB5C0C}" srcOrd="3" destOrd="0" presId="urn:microsoft.com/office/officeart/2005/8/layout/vList4"/>
    <dgm:cxn modelId="{9BC49F03-1428-47F9-8B04-5B16FE6B438C}" type="presParOf" srcId="{426ABBDA-39AC-4585-A461-F3C9959FE4F9}" destId="{3D2D2776-9847-4C6A-8979-041D1583C42D}" srcOrd="4" destOrd="0" presId="urn:microsoft.com/office/officeart/2005/8/layout/vList4"/>
    <dgm:cxn modelId="{9C816A74-026E-4B23-8FBF-E3183C5BBFF9}" type="presParOf" srcId="{3D2D2776-9847-4C6A-8979-041D1583C42D}" destId="{55736943-DB9D-40F4-AD36-4823043D5D0B}" srcOrd="0" destOrd="0" presId="urn:microsoft.com/office/officeart/2005/8/layout/vList4"/>
    <dgm:cxn modelId="{A4A9AB17-216A-4666-A3E2-C74C904EFB41}" type="presParOf" srcId="{3D2D2776-9847-4C6A-8979-041D1583C42D}" destId="{7DD0B6C4-3C64-4950-B465-1D38DAE3CFCD}" srcOrd="1" destOrd="0" presId="urn:microsoft.com/office/officeart/2005/8/layout/vList4"/>
    <dgm:cxn modelId="{BD5A890B-D601-460D-AF9A-7EA631A47ADB}" type="presParOf" srcId="{3D2D2776-9847-4C6A-8979-041D1583C42D}" destId="{059EF644-2B10-4E18-A699-676577F7A440}" srcOrd="2" destOrd="0" presId="urn:microsoft.com/office/officeart/2005/8/layout/vList4"/>
    <dgm:cxn modelId="{28BDF0AB-0815-46A4-99CF-79E746FE59EE}" type="presParOf" srcId="{426ABBDA-39AC-4585-A461-F3C9959FE4F9}" destId="{61B42A82-7520-44A8-A6E8-D8251E38DF67}" srcOrd="5" destOrd="0" presId="urn:microsoft.com/office/officeart/2005/8/layout/vList4"/>
    <dgm:cxn modelId="{1E8D1587-B48E-4F2C-8F00-A604C0F5110F}" type="presParOf" srcId="{426ABBDA-39AC-4585-A461-F3C9959FE4F9}" destId="{1E0ED017-40DB-4AED-9AAE-901980FB5BAB}" srcOrd="6" destOrd="0" presId="urn:microsoft.com/office/officeart/2005/8/layout/vList4"/>
    <dgm:cxn modelId="{B9817AF1-76B0-429B-A696-5BFF55271A68}" type="presParOf" srcId="{1E0ED017-40DB-4AED-9AAE-901980FB5BAB}" destId="{613B587B-A154-4CDC-BF6A-2109A865250D}" srcOrd="0" destOrd="0" presId="urn:microsoft.com/office/officeart/2005/8/layout/vList4"/>
    <dgm:cxn modelId="{A5605319-6384-49CE-AFD2-B9CBBEFC3183}" type="presParOf" srcId="{1E0ED017-40DB-4AED-9AAE-901980FB5BAB}" destId="{382E2C13-A1EB-4252-9628-5B373BFCD7C1}" srcOrd="1" destOrd="0" presId="urn:microsoft.com/office/officeart/2005/8/layout/vList4"/>
    <dgm:cxn modelId="{DD317688-DE95-4929-9A19-4C633091BA79}" type="presParOf" srcId="{1E0ED017-40DB-4AED-9AAE-901980FB5BAB}" destId="{03843046-88D6-4A69-9197-5C4BBBB1E282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4B88EA-7DE0-4724-9CDB-1E833980563F}">
      <dsp:nvSpPr>
        <dsp:cNvPr id="0" name=""/>
        <dsp:cNvSpPr/>
      </dsp:nvSpPr>
      <dsp:spPr>
        <a:xfrm rot="16200000">
          <a:off x="-349591" y="3157908"/>
          <a:ext cx="1165319" cy="46612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perspectiveFront"/>
          <a:lightRig rig="threePt" dir="t"/>
        </a:scene3d>
        <a:sp3d>
          <a:bevelT prst="convex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300" kern="1200" dirty="0" smtClean="0"/>
        </a:p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300" kern="1200" dirty="0"/>
        </a:p>
      </dsp:txBody>
      <dsp:txXfrm>
        <a:off x="-116528" y="3157908"/>
        <a:ext cx="699192" cy="466127"/>
      </dsp:txXfrm>
    </dsp:sp>
    <dsp:sp modelId="{3958F4C2-2707-4EBA-9155-AF8216814F9C}">
      <dsp:nvSpPr>
        <dsp:cNvPr id="0" name=""/>
        <dsp:cNvSpPr/>
      </dsp:nvSpPr>
      <dsp:spPr>
        <a:xfrm rot="16200000">
          <a:off x="-349591" y="2221806"/>
          <a:ext cx="1165319" cy="46612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perspectiveFront"/>
          <a:lightRig rig="threePt" dir="t"/>
        </a:scene3d>
        <a:sp3d>
          <a:bevelT prst="convex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300" kern="1200" dirty="0" smtClean="0"/>
        </a:p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300" kern="1200" dirty="0"/>
        </a:p>
      </dsp:txBody>
      <dsp:txXfrm>
        <a:off x="-116528" y="2221806"/>
        <a:ext cx="699192" cy="466127"/>
      </dsp:txXfrm>
    </dsp:sp>
    <dsp:sp modelId="{4AA702E1-CE85-4BF8-839B-FB6E21FD95FF}">
      <dsp:nvSpPr>
        <dsp:cNvPr id="0" name=""/>
        <dsp:cNvSpPr/>
      </dsp:nvSpPr>
      <dsp:spPr>
        <a:xfrm rot="16200000">
          <a:off x="-349591" y="1285700"/>
          <a:ext cx="1165319" cy="46612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perspectiveFront"/>
          <a:lightRig rig="threePt" dir="t"/>
        </a:scene3d>
        <a:sp3d>
          <a:bevelT prst="convex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300" kern="1200"/>
        </a:p>
      </dsp:txBody>
      <dsp:txXfrm>
        <a:off x="-116528" y="1285700"/>
        <a:ext cx="699192" cy="466127"/>
      </dsp:txXfrm>
    </dsp:sp>
    <dsp:sp modelId="{D77E270F-907F-4864-8FFF-FB21954607D9}">
      <dsp:nvSpPr>
        <dsp:cNvPr id="0" name=""/>
        <dsp:cNvSpPr/>
      </dsp:nvSpPr>
      <dsp:spPr>
        <a:xfrm rot="16200000">
          <a:off x="-349595" y="4125444"/>
          <a:ext cx="1165319" cy="466127"/>
        </a:xfrm>
        <a:prstGeom prst="chevron">
          <a:avLst/>
        </a:prstGeom>
        <a:solidFill>
          <a:srgbClr val="8D8D8D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perspectiveFront"/>
          <a:lightRig rig="threePt" dir="t"/>
        </a:scene3d>
        <a:sp3d>
          <a:bevelT prst="convex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300" kern="1200"/>
        </a:p>
      </dsp:txBody>
      <dsp:txXfrm>
        <a:off x="-116532" y="4125444"/>
        <a:ext cx="699192" cy="466127"/>
      </dsp:txXfrm>
    </dsp:sp>
    <dsp:sp modelId="{F1E12BEA-CAD1-43F2-AD94-7F2F463E92BB}">
      <dsp:nvSpPr>
        <dsp:cNvPr id="0" name=""/>
        <dsp:cNvSpPr/>
      </dsp:nvSpPr>
      <dsp:spPr>
        <a:xfrm rot="16200000">
          <a:off x="-349591" y="349595"/>
          <a:ext cx="1165319" cy="46612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perspectiveFront"/>
          <a:lightRig rig="threePt" dir="t"/>
        </a:scene3d>
        <a:sp3d>
          <a:bevelT prst="convex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300" kern="1200"/>
        </a:p>
      </dsp:txBody>
      <dsp:txXfrm>
        <a:off x="-116528" y="349595"/>
        <a:ext cx="699192" cy="466127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4B88EA-7DE0-4724-9CDB-1E833980563F}">
      <dsp:nvSpPr>
        <dsp:cNvPr id="0" name=""/>
        <dsp:cNvSpPr/>
      </dsp:nvSpPr>
      <dsp:spPr>
        <a:xfrm rot="16200000">
          <a:off x="-349591" y="3157908"/>
          <a:ext cx="1165319" cy="46612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perspectiveFront"/>
          <a:lightRig rig="threePt" dir="t"/>
        </a:scene3d>
        <a:sp3d>
          <a:bevelT prst="convex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300" kern="1200" dirty="0" smtClean="0"/>
        </a:p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300" kern="1200" dirty="0"/>
        </a:p>
      </dsp:txBody>
      <dsp:txXfrm>
        <a:off x="-116528" y="3157908"/>
        <a:ext cx="699192" cy="466127"/>
      </dsp:txXfrm>
    </dsp:sp>
    <dsp:sp modelId="{3958F4C2-2707-4EBA-9155-AF8216814F9C}">
      <dsp:nvSpPr>
        <dsp:cNvPr id="0" name=""/>
        <dsp:cNvSpPr/>
      </dsp:nvSpPr>
      <dsp:spPr>
        <a:xfrm rot="16200000">
          <a:off x="-349591" y="2221806"/>
          <a:ext cx="1165319" cy="46612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perspectiveFront"/>
          <a:lightRig rig="threePt" dir="t"/>
        </a:scene3d>
        <a:sp3d>
          <a:bevelT prst="convex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300" kern="1200" dirty="0" smtClean="0"/>
        </a:p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300" kern="1200" dirty="0"/>
        </a:p>
      </dsp:txBody>
      <dsp:txXfrm>
        <a:off x="-116528" y="2221806"/>
        <a:ext cx="699192" cy="466127"/>
      </dsp:txXfrm>
    </dsp:sp>
    <dsp:sp modelId="{4AA702E1-CE85-4BF8-839B-FB6E21FD95FF}">
      <dsp:nvSpPr>
        <dsp:cNvPr id="0" name=""/>
        <dsp:cNvSpPr/>
      </dsp:nvSpPr>
      <dsp:spPr>
        <a:xfrm rot="16200000">
          <a:off x="-349591" y="1285700"/>
          <a:ext cx="1165319" cy="46612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perspectiveFront"/>
          <a:lightRig rig="threePt" dir="t"/>
        </a:scene3d>
        <a:sp3d>
          <a:bevelT prst="convex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300" kern="1200"/>
        </a:p>
      </dsp:txBody>
      <dsp:txXfrm>
        <a:off x="-116528" y="1285700"/>
        <a:ext cx="699192" cy="466127"/>
      </dsp:txXfrm>
    </dsp:sp>
    <dsp:sp modelId="{D77E270F-907F-4864-8FFF-FB21954607D9}">
      <dsp:nvSpPr>
        <dsp:cNvPr id="0" name=""/>
        <dsp:cNvSpPr/>
      </dsp:nvSpPr>
      <dsp:spPr>
        <a:xfrm rot="16200000">
          <a:off x="-349595" y="4125444"/>
          <a:ext cx="1165319" cy="466127"/>
        </a:xfrm>
        <a:prstGeom prst="chevron">
          <a:avLst/>
        </a:prstGeom>
        <a:solidFill>
          <a:srgbClr val="FFC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perspectiveFront"/>
          <a:lightRig rig="threePt" dir="t"/>
        </a:scene3d>
        <a:sp3d>
          <a:bevelT prst="convex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300" kern="1200"/>
        </a:p>
      </dsp:txBody>
      <dsp:txXfrm>
        <a:off x="-116532" y="4125444"/>
        <a:ext cx="699192" cy="466127"/>
      </dsp:txXfrm>
    </dsp:sp>
    <dsp:sp modelId="{F1E12BEA-CAD1-43F2-AD94-7F2F463E92BB}">
      <dsp:nvSpPr>
        <dsp:cNvPr id="0" name=""/>
        <dsp:cNvSpPr/>
      </dsp:nvSpPr>
      <dsp:spPr>
        <a:xfrm rot="16200000">
          <a:off x="-349591" y="349595"/>
          <a:ext cx="1165319" cy="46612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perspectiveFront"/>
          <a:lightRig rig="threePt" dir="t"/>
        </a:scene3d>
        <a:sp3d>
          <a:bevelT prst="convex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300" kern="1200"/>
        </a:p>
      </dsp:txBody>
      <dsp:txXfrm>
        <a:off x="-116528" y="349595"/>
        <a:ext cx="699192" cy="466127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4B88EA-7DE0-4724-9CDB-1E833980563F}">
      <dsp:nvSpPr>
        <dsp:cNvPr id="0" name=""/>
        <dsp:cNvSpPr/>
      </dsp:nvSpPr>
      <dsp:spPr>
        <a:xfrm rot="16200000">
          <a:off x="-349591" y="3157908"/>
          <a:ext cx="1165319" cy="46612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perspectiveFront"/>
          <a:lightRig rig="threePt" dir="t"/>
        </a:scene3d>
        <a:sp3d>
          <a:bevelT prst="convex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300" kern="1200" dirty="0" smtClean="0"/>
        </a:p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300" kern="1200" dirty="0"/>
        </a:p>
      </dsp:txBody>
      <dsp:txXfrm>
        <a:off x="-116528" y="3157908"/>
        <a:ext cx="699192" cy="466127"/>
      </dsp:txXfrm>
    </dsp:sp>
    <dsp:sp modelId="{3958F4C2-2707-4EBA-9155-AF8216814F9C}">
      <dsp:nvSpPr>
        <dsp:cNvPr id="0" name=""/>
        <dsp:cNvSpPr/>
      </dsp:nvSpPr>
      <dsp:spPr>
        <a:xfrm rot="16200000">
          <a:off x="-349591" y="2221806"/>
          <a:ext cx="1165319" cy="46612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perspectiveFront"/>
          <a:lightRig rig="threePt" dir="t"/>
        </a:scene3d>
        <a:sp3d>
          <a:bevelT prst="convex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300" kern="1200" dirty="0" smtClean="0"/>
        </a:p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300" kern="1200" dirty="0"/>
        </a:p>
      </dsp:txBody>
      <dsp:txXfrm>
        <a:off x="-116528" y="2221806"/>
        <a:ext cx="699192" cy="466127"/>
      </dsp:txXfrm>
    </dsp:sp>
    <dsp:sp modelId="{4AA702E1-CE85-4BF8-839B-FB6E21FD95FF}">
      <dsp:nvSpPr>
        <dsp:cNvPr id="0" name=""/>
        <dsp:cNvSpPr/>
      </dsp:nvSpPr>
      <dsp:spPr>
        <a:xfrm rot="16200000">
          <a:off x="-349591" y="1285700"/>
          <a:ext cx="1165319" cy="46612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perspectiveFront"/>
          <a:lightRig rig="threePt" dir="t"/>
        </a:scene3d>
        <a:sp3d>
          <a:bevelT prst="convex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300" kern="1200"/>
        </a:p>
      </dsp:txBody>
      <dsp:txXfrm>
        <a:off x="-116528" y="1285700"/>
        <a:ext cx="699192" cy="466127"/>
      </dsp:txXfrm>
    </dsp:sp>
    <dsp:sp modelId="{D77E270F-907F-4864-8FFF-FB21954607D9}">
      <dsp:nvSpPr>
        <dsp:cNvPr id="0" name=""/>
        <dsp:cNvSpPr/>
      </dsp:nvSpPr>
      <dsp:spPr>
        <a:xfrm rot="16200000">
          <a:off x="-349595" y="4125444"/>
          <a:ext cx="1165319" cy="466127"/>
        </a:xfrm>
        <a:prstGeom prst="chevron">
          <a:avLst/>
        </a:prstGeom>
        <a:solidFill>
          <a:srgbClr val="FFC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perspectiveFront"/>
          <a:lightRig rig="threePt" dir="t"/>
        </a:scene3d>
        <a:sp3d>
          <a:bevelT prst="convex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300" kern="1200"/>
        </a:p>
      </dsp:txBody>
      <dsp:txXfrm>
        <a:off x="-116532" y="4125444"/>
        <a:ext cx="699192" cy="466127"/>
      </dsp:txXfrm>
    </dsp:sp>
    <dsp:sp modelId="{F1E12BEA-CAD1-43F2-AD94-7F2F463E92BB}">
      <dsp:nvSpPr>
        <dsp:cNvPr id="0" name=""/>
        <dsp:cNvSpPr/>
      </dsp:nvSpPr>
      <dsp:spPr>
        <a:xfrm rot="16200000">
          <a:off x="-349591" y="349595"/>
          <a:ext cx="1165319" cy="46612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perspectiveFront"/>
          <a:lightRig rig="threePt" dir="t"/>
        </a:scene3d>
        <a:sp3d>
          <a:bevelT prst="convex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300" kern="1200"/>
        </a:p>
      </dsp:txBody>
      <dsp:txXfrm>
        <a:off x="-116528" y="349595"/>
        <a:ext cx="699192" cy="466127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4B88EA-7DE0-4724-9CDB-1E833980563F}">
      <dsp:nvSpPr>
        <dsp:cNvPr id="0" name=""/>
        <dsp:cNvSpPr/>
      </dsp:nvSpPr>
      <dsp:spPr>
        <a:xfrm rot="16200000">
          <a:off x="-349591" y="3157908"/>
          <a:ext cx="1165319" cy="466127"/>
        </a:xfrm>
        <a:prstGeom prst="chevron">
          <a:avLst/>
        </a:prstGeom>
        <a:solidFill>
          <a:srgbClr val="FFC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perspectiveFront"/>
          <a:lightRig rig="threePt" dir="t"/>
        </a:scene3d>
        <a:sp3d>
          <a:bevelT prst="convex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300" kern="1200" dirty="0" smtClean="0"/>
        </a:p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300" kern="1200" dirty="0"/>
        </a:p>
      </dsp:txBody>
      <dsp:txXfrm>
        <a:off x="-116528" y="3157908"/>
        <a:ext cx="699192" cy="466127"/>
      </dsp:txXfrm>
    </dsp:sp>
    <dsp:sp modelId="{3958F4C2-2707-4EBA-9155-AF8216814F9C}">
      <dsp:nvSpPr>
        <dsp:cNvPr id="0" name=""/>
        <dsp:cNvSpPr/>
      </dsp:nvSpPr>
      <dsp:spPr>
        <a:xfrm rot="16200000">
          <a:off x="-349591" y="2221806"/>
          <a:ext cx="1165319" cy="46612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perspectiveFront"/>
          <a:lightRig rig="threePt" dir="t"/>
        </a:scene3d>
        <a:sp3d>
          <a:bevelT prst="convex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300" kern="1200" dirty="0" smtClean="0"/>
        </a:p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300" kern="1200" dirty="0"/>
        </a:p>
      </dsp:txBody>
      <dsp:txXfrm>
        <a:off x="-116528" y="2221806"/>
        <a:ext cx="699192" cy="466127"/>
      </dsp:txXfrm>
    </dsp:sp>
    <dsp:sp modelId="{4AA702E1-CE85-4BF8-839B-FB6E21FD95FF}">
      <dsp:nvSpPr>
        <dsp:cNvPr id="0" name=""/>
        <dsp:cNvSpPr/>
      </dsp:nvSpPr>
      <dsp:spPr>
        <a:xfrm rot="16200000">
          <a:off x="-349591" y="1285700"/>
          <a:ext cx="1165319" cy="46612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perspectiveFront"/>
          <a:lightRig rig="threePt" dir="t"/>
        </a:scene3d>
        <a:sp3d>
          <a:bevelT prst="convex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300" kern="1200"/>
        </a:p>
      </dsp:txBody>
      <dsp:txXfrm>
        <a:off x="-116528" y="1285700"/>
        <a:ext cx="699192" cy="466127"/>
      </dsp:txXfrm>
    </dsp:sp>
    <dsp:sp modelId="{D77E270F-907F-4864-8FFF-FB21954607D9}">
      <dsp:nvSpPr>
        <dsp:cNvPr id="0" name=""/>
        <dsp:cNvSpPr/>
      </dsp:nvSpPr>
      <dsp:spPr>
        <a:xfrm rot="16200000">
          <a:off x="-349595" y="4125444"/>
          <a:ext cx="1165319" cy="466127"/>
        </a:xfrm>
        <a:prstGeom prst="chevron">
          <a:avLst/>
        </a:prstGeom>
        <a:solidFill>
          <a:srgbClr val="8D8D8D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perspectiveFront"/>
          <a:lightRig rig="threePt" dir="t"/>
        </a:scene3d>
        <a:sp3d>
          <a:bevelT prst="convex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300" kern="1200"/>
        </a:p>
      </dsp:txBody>
      <dsp:txXfrm>
        <a:off x="-116532" y="4125444"/>
        <a:ext cx="699192" cy="466127"/>
      </dsp:txXfrm>
    </dsp:sp>
    <dsp:sp modelId="{F1E12BEA-CAD1-43F2-AD94-7F2F463E92BB}">
      <dsp:nvSpPr>
        <dsp:cNvPr id="0" name=""/>
        <dsp:cNvSpPr/>
      </dsp:nvSpPr>
      <dsp:spPr>
        <a:xfrm rot="16200000">
          <a:off x="-349591" y="349595"/>
          <a:ext cx="1165319" cy="46612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perspectiveFront"/>
          <a:lightRig rig="threePt" dir="t"/>
        </a:scene3d>
        <a:sp3d>
          <a:bevelT prst="convex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300" kern="1200"/>
        </a:p>
      </dsp:txBody>
      <dsp:txXfrm>
        <a:off x="-116528" y="349595"/>
        <a:ext cx="699192" cy="466127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4B88EA-7DE0-4724-9CDB-1E833980563F}">
      <dsp:nvSpPr>
        <dsp:cNvPr id="0" name=""/>
        <dsp:cNvSpPr/>
      </dsp:nvSpPr>
      <dsp:spPr>
        <a:xfrm rot="16200000">
          <a:off x="-349591" y="3157908"/>
          <a:ext cx="1165319" cy="466127"/>
        </a:xfrm>
        <a:prstGeom prst="chevron">
          <a:avLst/>
        </a:prstGeom>
        <a:solidFill>
          <a:srgbClr val="FFC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perspectiveFront"/>
          <a:lightRig rig="threePt" dir="t"/>
        </a:scene3d>
        <a:sp3d>
          <a:bevelT prst="convex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300" kern="1200" dirty="0" smtClean="0"/>
        </a:p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300" kern="1200" dirty="0"/>
        </a:p>
      </dsp:txBody>
      <dsp:txXfrm>
        <a:off x="-116528" y="3157908"/>
        <a:ext cx="699192" cy="466127"/>
      </dsp:txXfrm>
    </dsp:sp>
    <dsp:sp modelId="{3958F4C2-2707-4EBA-9155-AF8216814F9C}">
      <dsp:nvSpPr>
        <dsp:cNvPr id="0" name=""/>
        <dsp:cNvSpPr/>
      </dsp:nvSpPr>
      <dsp:spPr>
        <a:xfrm rot="16200000">
          <a:off x="-349591" y="2221806"/>
          <a:ext cx="1165319" cy="46612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perspectiveFront"/>
          <a:lightRig rig="threePt" dir="t"/>
        </a:scene3d>
        <a:sp3d>
          <a:bevelT prst="convex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300" kern="1200" dirty="0" smtClean="0"/>
        </a:p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300" kern="1200" dirty="0"/>
        </a:p>
      </dsp:txBody>
      <dsp:txXfrm>
        <a:off x="-116528" y="2221806"/>
        <a:ext cx="699192" cy="466127"/>
      </dsp:txXfrm>
    </dsp:sp>
    <dsp:sp modelId="{4AA702E1-CE85-4BF8-839B-FB6E21FD95FF}">
      <dsp:nvSpPr>
        <dsp:cNvPr id="0" name=""/>
        <dsp:cNvSpPr/>
      </dsp:nvSpPr>
      <dsp:spPr>
        <a:xfrm rot="16200000">
          <a:off x="-349591" y="1285700"/>
          <a:ext cx="1165319" cy="46612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perspectiveFront"/>
          <a:lightRig rig="threePt" dir="t"/>
        </a:scene3d>
        <a:sp3d>
          <a:bevelT prst="convex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300" kern="1200"/>
        </a:p>
      </dsp:txBody>
      <dsp:txXfrm>
        <a:off x="-116528" y="1285700"/>
        <a:ext cx="699192" cy="466127"/>
      </dsp:txXfrm>
    </dsp:sp>
    <dsp:sp modelId="{D77E270F-907F-4864-8FFF-FB21954607D9}">
      <dsp:nvSpPr>
        <dsp:cNvPr id="0" name=""/>
        <dsp:cNvSpPr/>
      </dsp:nvSpPr>
      <dsp:spPr>
        <a:xfrm rot="16200000">
          <a:off x="-349595" y="4125444"/>
          <a:ext cx="1165319" cy="466127"/>
        </a:xfrm>
        <a:prstGeom prst="chevron">
          <a:avLst/>
        </a:prstGeom>
        <a:solidFill>
          <a:srgbClr val="8D8D8D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perspectiveFront"/>
          <a:lightRig rig="threePt" dir="t"/>
        </a:scene3d>
        <a:sp3d>
          <a:bevelT prst="convex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300" kern="1200"/>
        </a:p>
      </dsp:txBody>
      <dsp:txXfrm>
        <a:off x="-116532" y="4125444"/>
        <a:ext cx="699192" cy="466127"/>
      </dsp:txXfrm>
    </dsp:sp>
    <dsp:sp modelId="{F1E12BEA-CAD1-43F2-AD94-7F2F463E92BB}">
      <dsp:nvSpPr>
        <dsp:cNvPr id="0" name=""/>
        <dsp:cNvSpPr/>
      </dsp:nvSpPr>
      <dsp:spPr>
        <a:xfrm rot="16200000">
          <a:off x="-349591" y="349595"/>
          <a:ext cx="1165319" cy="46612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perspectiveFront"/>
          <a:lightRig rig="threePt" dir="t"/>
        </a:scene3d>
        <a:sp3d>
          <a:bevelT prst="convex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300" kern="1200"/>
        </a:p>
      </dsp:txBody>
      <dsp:txXfrm>
        <a:off x="-116528" y="349595"/>
        <a:ext cx="699192" cy="466127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03D194-9AF2-4BDE-9EF4-C37AF695215A}">
      <dsp:nvSpPr>
        <dsp:cNvPr id="0" name=""/>
        <dsp:cNvSpPr/>
      </dsp:nvSpPr>
      <dsp:spPr>
        <a:xfrm>
          <a:off x="-4675804" y="-716793"/>
          <a:ext cx="5569594" cy="5569594"/>
        </a:xfrm>
        <a:prstGeom prst="blockArc">
          <a:avLst>
            <a:gd name="adj1" fmla="val 18900000"/>
            <a:gd name="adj2" fmla="val 2700000"/>
            <a:gd name="adj3" fmla="val 388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perspectiveFront" zoom="82000"/>
          <a:lightRig rig="morning" dir="t">
            <a:rot lat="0" lon="0" rev="204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34F6D77-0F98-4B51-9FBE-17C3ECFCFDB6}">
      <dsp:nvSpPr>
        <dsp:cNvPr id="0" name=""/>
        <dsp:cNvSpPr/>
      </dsp:nvSpPr>
      <dsp:spPr>
        <a:xfrm>
          <a:off x="391192" y="258417"/>
          <a:ext cx="4809067" cy="51716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perspectiveFront" zoom="82000"/>
          <a:lightRig rig="morning" dir="t">
            <a:rot lat="0" lon="0" rev="20400000"/>
          </a:lightRig>
        </a:scene3d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0501" tIns="68580" rIns="68580" bIns="68580" numCol="1" spcCol="1270" anchor="ctr" anchorCtr="0">
          <a:noAutofit/>
        </a:bodyPr>
        <a:lstStyle/>
        <a:p>
          <a:pPr lvl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700" kern="1200" smtClean="0"/>
            <a:t>L’emplacement</a:t>
          </a:r>
          <a:endParaRPr lang="fr-FR" sz="2700" kern="1200"/>
        </a:p>
      </dsp:txBody>
      <dsp:txXfrm>
        <a:off x="391192" y="258417"/>
        <a:ext cx="4809067" cy="517166"/>
      </dsp:txXfrm>
    </dsp:sp>
    <dsp:sp modelId="{51FFF7BF-A92E-4D9C-BDFB-603DF8D1AC92}">
      <dsp:nvSpPr>
        <dsp:cNvPr id="0" name=""/>
        <dsp:cNvSpPr/>
      </dsp:nvSpPr>
      <dsp:spPr>
        <a:xfrm>
          <a:off x="67963" y="193771"/>
          <a:ext cx="646458" cy="64645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p3d z="1524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B34D7268-368A-471C-907B-38F61A60B9EC}">
      <dsp:nvSpPr>
        <dsp:cNvPr id="0" name=""/>
        <dsp:cNvSpPr/>
      </dsp:nvSpPr>
      <dsp:spPr>
        <a:xfrm>
          <a:off x="761778" y="1033919"/>
          <a:ext cx="4438481" cy="51716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perspectiveFront" zoom="82000"/>
          <a:lightRig rig="morning" dir="t">
            <a:rot lat="0" lon="0" rev="20400000"/>
          </a:lightRig>
        </a:scene3d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0501" tIns="68580" rIns="68580" bIns="68580" numCol="1" spcCol="1270" anchor="ctr" anchorCtr="0">
          <a:noAutofit/>
        </a:bodyPr>
        <a:lstStyle/>
        <a:p>
          <a:pPr lvl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700" kern="1200" dirty="0" smtClean="0"/>
            <a:t>L’âge de la maison</a:t>
          </a:r>
          <a:endParaRPr lang="fr-FR" sz="2700" kern="1200" dirty="0"/>
        </a:p>
      </dsp:txBody>
      <dsp:txXfrm>
        <a:off x="761778" y="1033919"/>
        <a:ext cx="4438481" cy="517166"/>
      </dsp:txXfrm>
    </dsp:sp>
    <dsp:sp modelId="{9E22B062-DBF4-421B-BFB4-7FAFEC2C59AD}">
      <dsp:nvSpPr>
        <dsp:cNvPr id="0" name=""/>
        <dsp:cNvSpPr/>
      </dsp:nvSpPr>
      <dsp:spPr>
        <a:xfrm>
          <a:off x="438549" y="969273"/>
          <a:ext cx="646458" cy="64645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p3d z="1524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DE961271-002B-4A2F-B29C-82F580F2E595}">
      <dsp:nvSpPr>
        <dsp:cNvPr id="0" name=""/>
        <dsp:cNvSpPr/>
      </dsp:nvSpPr>
      <dsp:spPr>
        <a:xfrm>
          <a:off x="875518" y="1809420"/>
          <a:ext cx="4324741" cy="51716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perspectiveFront" zoom="82000"/>
          <a:lightRig rig="morning" dir="t">
            <a:rot lat="0" lon="0" rev="20400000"/>
          </a:lightRig>
        </a:scene3d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0501" tIns="68580" rIns="68580" bIns="68580" numCol="1" spcCol="1270" anchor="ctr" anchorCtr="0">
          <a:noAutofit/>
        </a:bodyPr>
        <a:lstStyle/>
        <a:p>
          <a:pPr lvl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700" kern="1200" dirty="0" smtClean="0"/>
            <a:t>Les rénovations récentes</a:t>
          </a:r>
          <a:endParaRPr lang="fr-FR" sz="2700" kern="1200" dirty="0"/>
        </a:p>
      </dsp:txBody>
      <dsp:txXfrm>
        <a:off x="875518" y="1809420"/>
        <a:ext cx="4324741" cy="517166"/>
      </dsp:txXfrm>
    </dsp:sp>
    <dsp:sp modelId="{8CFDFCAF-1767-46AB-8369-2C5A074420A1}">
      <dsp:nvSpPr>
        <dsp:cNvPr id="0" name=""/>
        <dsp:cNvSpPr/>
      </dsp:nvSpPr>
      <dsp:spPr>
        <a:xfrm>
          <a:off x="552289" y="1744774"/>
          <a:ext cx="646458" cy="64645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p3d z="1524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8AA59779-E4ED-4A70-9BFD-CA974B70BB91}">
      <dsp:nvSpPr>
        <dsp:cNvPr id="0" name=""/>
        <dsp:cNvSpPr/>
      </dsp:nvSpPr>
      <dsp:spPr>
        <a:xfrm>
          <a:off x="761778" y="2584922"/>
          <a:ext cx="4438481" cy="51716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perspectiveFront" zoom="82000"/>
          <a:lightRig rig="morning" dir="t">
            <a:rot lat="0" lon="0" rev="20400000"/>
          </a:lightRig>
        </a:scene3d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0501" tIns="68580" rIns="68580" bIns="68580" numCol="1" spcCol="1270" anchor="ctr" anchorCtr="0">
          <a:noAutofit/>
        </a:bodyPr>
        <a:lstStyle/>
        <a:p>
          <a:pPr lvl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700" kern="1200" smtClean="0"/>
            <a:t>La grandeur</a:t>
          </a:r>
          <a:endParaRPr lang="fr-FR" sz="2700" kern="1200"/>
        </a:p>
      </dsp:txBody>
      <dsp:txXfrm>
        <a:off x="761778" y="2584922"/>
        <a:ext cx="4438481" cy="517166"/>
      </dsp:txXfrm>
    </dsp:sp>
    <dsp:sp modelId="{78BC6489-DCFD-41E2-97D8-5D3DB3B6D995}">
      <dsp:nvSpPr>
        <dsp:cNvPr id="0" name=""/>
        <dsp:cNvSpPr/>
      </dsp:nvSpPr>
      <dsp:spPr>
        <a:xfrm>
          <a:off x="438549" y="2520276"/>
          <a:ext cx="646458" cy="64645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p3d z="1524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B3371062-2D1F-4E57-89F5-5617698693B8}">
      <dsp:nvSpPr>
        <dsp:cNvPr id="0" name=""/>
        <dsp:cNvSpPr/>
      </dsp:nvSpPr>
      <dsp:spPr>
        <a:xfrm>
          <a:off x="391192" y="3360423"/>
          <a:ext cx="4809067" cy="51716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perspectiveFront" zoom="82000"/>
          <a:lightRig rig="morning" dir="t">
            <a:rot lat="0" lon="0" rev="20400000"/>
          </a:lightRig>
        </a:scene3d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0501" tIns="68580" rIns="68580" bIns="68580" numCol="1" spcCol="1270" anchor="ctr" anchorCtr="0">
          <a:noAutofit/>
        </a:bodyPr>
        <a:lstStyle/>
        <a:p>
          <a:pPr lvl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700" kern="1200" smtClean="0"/>
            <a:t>Les attributs de luxe </a:t>
          </a:r>
          <a:endParaRPr lang="fr-FR" sz="2700" kern="1200"/>
        </a:p>
      </dsp:txBody>
      <dsp:txXfrm>
        <a:off x="391192" y="3360423"/>
        <a:ext cx="4809067" cy="517166"/>
      </dsp:txXfrm>
    </dsp:sp>
    <dsp:sp modelId="{37DC3EAA-6C34-41BA-AD5C-4D8A876D53CD}">
      <dsp:nvSpPr>
        <dsp:cNvPr id="0" name=""/>
        <dsp:cNvSpPr/>
      </dsp:nvSpPr>
      <dsp:spPr>
        <a:xfrm>
          <a:off x="67963" y="3295777"/>
          <a:ext cx="646458" cy="64645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p3d z="1524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4B88EA-7DE0-4724-9CDB-1E833980563F}">
      <dsp:nvSpPr>
        <dsp:cNvPr id="0" name=""/>
        <dsp:cNvSpPr/>
      </dsp:nvSpPr>
      <dsp:spPr>
        <a:xfrm rot="16200000">
          <a:off x="-349591" y="3216724"/>
          <a:ext cx="1165319" cy="466127"/>
        </a:xfrm>
        <a:prstGeom prst="chevron">
          <a:avLst/>
        </a:prstGeom>
        <a:solidFill>
          <a:srgbClr val="FFC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perspectiveFront"/>
          <a:lightRig rig="threePt" dir="t"/>
        </a:scene3d>
        <a:sp3d>
          <a:bevelT prst="convex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300" kern="1200" dirty="0" smtClean="0"/>
        </a:p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300" kern="1200" dirty="0"/>
        </a:p>
      </dsp:txBody>
      <dsp:txXfrm>
        <a:off x="-116528" y="3216724"/>
        <a:ext cx="699192" cy="466127"/>
      </dsp:txXfrm>
    </dsp:sp>
    <dsp:sp modelId="{3958F4C2-2707-4EBA-9155-AF8216814F9C}">
      <dsp:nvSpPr>
        <dsp:cNvPr id="0" name=""/>
        <dsp:cNvSpPr/>
      </dsp:nvSpPr>
      <dsp:spPr>
        <a:xfrm rot="16200000">
          <a:off x="-349591" y="2221806"/>
          <a:ext cx="1165319" cy="46612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perspectiveFront"/>
          <a:lightRig rig="threePt" dir="t"/>
        </a:scene3d>
        <a:sp3d>
          <a:bevelT prst="convex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300" kern="1200" dirty="0" smtClean="0"/>
        </a:p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300" kern="1200" dirty="0"/>
        </a:p>
      </dsp:txBody>
      <dsp:txXfrm>
        <a:off x="-116528" y="2221806"/>
        <a:ext cx="699192" cy="466127"/>
      </dsp:txXfrm>
    </dsp:sp>
    <dsp:sp modelId="{4AA702E1-CE85-4BF8-839B-FB6E21FD95FF}">
      <dsp:nvSpPr>
        <dsp:cNvPr id="0" name=""/>
        <dsp:cNvSpPr/>
      </dsp:nvSpPr>
      <dsp:spPr>
        <a:xfrm rot="16200000">
          <a:off x="-349591" y="1285700"/>
          <a:ext cx="1165319" cy="46612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perspectiveFront"/>
          <a:lightRig rig="threePt" dir="t"/>
        </a:scene3d>
        <a:sp3d>
          <a:bevelT prst="convex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300" kern="1200"/>
        </a:p>
      </dsp:txBody>
      <dsp:txXfrm>
        <a:off x="-116528" y="1285700"/>
        <a:ext cx="699192" cy="466127"/>
      </dsp:txXfrm>
    </dsp:sp>
    <dsp:sp modelId="{D77E270F-907F-4864-8FFF-FB21954607D9}">
      <dsp:nvSpPr>
        <dsp:cNvPr id="0" name=""/>
        <dsp:cNvSpPr/>
      </dsp:nvSpPr>
      <dsp:spPr>
        <a:xfrm rot="16200000">
          <a:off x="-349595" y="4125444"/>
          <a:ext cx="1165319" cy="466127"/>
        </a:xfrm>
        <a:prstGeom prst="chevron">
          <a:avLst/>
        </a:prstGeom>
        <a:solidFill>
          <a:srgbClr val="8D8D8D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perspectiveFront"/>
          <a:lightRig rig="threePt" dir="t"/>
        </a:scene3d>
        <a:sp3d>
          <a:bevelT prst="convex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300" kern="1200"/>
        </a:p>
      </dsp:txBody>
      <dsp:txXfrm>
        <a:off x="-116532" y="4125444"/>
        <a:ext cx="699192" cy="466127"/>
      </dsp:txXfrm>
    </dsp:sp>
    <dsp:sp modelId="{F1E12BEA-CAD1-43F2-AD94-7F2F463E92BB}">
      <dsp:nvSpPr>
        <dsp:cNvPr id="0" name=""/>
        <dsp:cNvSpPr/>
      </dsp:nvSpPr>
      <dsp:spPr>
        <a:xfrm rot="16200000">
          <a:off x="-349591" y="349595"/>
          <a:ext cx="1165319" cy="46612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perspectiveFront"/>
          <a:lightRig rig="threePt" dir="t"/>
        </a:scene3d>
        <a:sp3d>
          <a:bevelT prst="convex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300" kern="1200"/>
        </a:p>
      </dsp:txBody>
      <dsp:txXfrm>
        <a:off x="-116528" y="349595"/>
        <a:ext cx="699192" cy="466127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4B88EA-7DE0-4724-9CDB-1E833980563F}">
      <dsp:nvSpPr>
        <dsp:cNvPr id="0" name=""/>
        <dsp:cNvSpPr/>
      </dsp:nvSpPr>
      <dsp:spPr>
        <a:xfrm rot="16200000">
          <a:off x="-349591" y="3216724"/>
          <a:ext cx="1165319" cy="466127"/>
        </a:xfrm>
        <a:prstGeom prst="chevron">
          <a:avLst/>
        </a:prstGeom>
        <a:solidFill>
          <a:srgbClr val="FFC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perspectiveFront"/>
          <a:lightRig rig="threePt" dir="t"/>
        </a:scene3d>
        <a:sp3d>
          <a:bevelT prst="convex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300" kern="1200" dirty="0" smtClean="0"/>
        </a:p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300" kern="1200" dirty="0"/>
        </a:p>
      </dsp:txBody>
      <dsp:txXfrm>
        <a:off x="-116528" y="3216724"/>
        <a:ext cx="699192" cy="466127"/>
      </dsp:txXfrm>
    </dsp:sp>
    <dsp:sp modelId="{3958F4C2-2707-4EBA-9155-AF8216814F9C}">
      <dsp:nvSpPr>
        <dsp:cNvPr id="0" name=""/>
        <dsp:cNvSpPr/>
      </dsp:nvSpPr>
      <dsp:spPr>
        <a:xfrm rot="16200000">
          <a:off x="-349591" y="2221806"/>
          <a:ext cx="1165319" cy="46612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perspectiveFront"/>
          <a:lightRig rig="threePt" dir="t"/>
        </a:scene3d>
        <a:sp3d>
          <a:bevelT prst="convex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300" kern="1200" dirty="0" smtClean="0"/>
        </a:p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300" kern="1200" dirty="0"/>
        </a:p>
      </dsp:txBody>
      <dsp:txXfrm>
        <a:off x="-116528" y="2221806"/>
        <a:ext cx="699192" cy="466127"/>
      </dsp:txXfrm>
    </dsp:sp>
    <dsp:sp modelId="{4AA702E1-CE85-4BF8-839B-FB6E21FD95FF}">
      <dsp:nvSpPr>
        <dsp:cNvPr id="0" name=""/>
        <dsp:cNvSpPr/>
      </dsp:nvSpPr>
      <dsp:spPr>
        <a:xfrm rot="16200000">
          <a:off x="-349591" y="1285700"/>
          <a:ext cx="1165319" cy="46612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perspectiveFront"/>
          <a:lightRig rig="threePt" dir="t"/>
        </a:scene3d>
        <a:sp3d>
          <a:bevelT prst="convex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300" kern="1200"/>
        </a:p>
      </dsp:txBody>
      <dsp:txXfrm>
        <a:off x="-116528" y="1285700"/>
        <a:ext cx="699192" cy="466127"/>
      </dsp:txXfrm>
    </dsp:sp>
    <dsp:sp modelId="{D77E270F-907F-4864-8FFF-FB21954607D9}">
      <dsp:nvSpPr>
        <dsp:cNvPr id="0" name=""/>
        <dsp:cNvSpPr/>
      </dsp:nvSpPr>
      <dsp:spPr>
        <a:xfrm rot="16200000">
          <a:off x="-349595" y="4125444"/>
          <a:ext cx="1165319" cy="466127"/>
        </a:xfrm>
        <a:prstGeom prst="chevron">
          <a:avLst/>
        </a:prstGeom>
        <a:solidFill>
          <a:srgbClr val="8D8D8D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perspectiveFront"/>
          <a:lightRig rig="threePt" dir="t"/>
        </a:scene3d>
        <a:sp3d>
          <a:bevelT prst="convex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300" kern="1200"/>
        </a:p>
      </dsp:txBody>
      <dsp:txXfrm>
        <a:off x="-116532" y="4125444"/>
        <a:ext cx="699192" cy="466127"/>
      </dsp:txXfrm>
    </dsp:sp>
    <dsp:sp modelId="{F1E12BEA-CAD1-43F2-AD94-7F2F463E92BB}">
      <dsp:nvSpPr>
        <dsp:cNvPr id="0" name=""/>
        <dsp:cNvSpPr/>
      </dsp:nvSpPr>
      <dsp:spPr>
        <a:xfrm rot="16200000">
          <a:off x="-349591" y="349595"/>
          <a:ext cx="1165319" cy="46612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perspectiveFront"/>
          <a:lightRig rig="threePt" dir="t"/>
        </a:scene3d>
        <a:sp3d>
          <a:bevelT prst="convex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300" kern="1200"/>
        </a:p>
      </dsp:txBody>
      <dsp:txXfrm>
        <a:off x="-116528" y="349595"/>
        <a:ext cx="699192" cy="466127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4B88EA-7DE0-4724-9CDB-1E833980563F}">
      <dsp:nvSpPr>
        <dsp:cNvPr id="0" name=""/>
        <dsp:cNvSpPr/>
      </dsp:nvSpPr>
      <dsp:spPr>
        <a:xfrm rot="16200000">
          <a:off x="-349591" y="3157908"/>
          <a:ext cx="1165319" cy="466127"/>
        </a:xfrm>
        <a:prstGeom prst="chevron">
          <a:avLst/>
        </a:prstGeom>
        <a:solidFill>
          <a:srgbClr val="FFC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perspectiveFront"/>
          <a:lightRig rig="threePt" dir="t"/>
        </a:scene3d>
        <a:sp3d>
          <a:bevelT prst="convex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300" kern="1200" dirty="0" smtClean="0"/>
        </a:p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300" kern="1200" dirty="0"/>
        </a:p>
      </dsp:txBody>
      <dsp:txXfrm>
        <a:off x="-116528" y="3157908"/>
        <a:ext cx="699192" cy="466127"/>
      </dsp:txXfrm>
    </dsp:sp>
    <dsp:sp modelId="{3958F4C2-2707-4EBA-9155-AF8216814F9C}">
      <dsp:nvSpPr>
        <dsp:cNvPr id="0" name=""/>
        <dsp:cNvSpPr/>
      </dsp:nvSpPr>
      <dsp:spPr>
        <a:xfrm rot="16200000">
          <a:off x="-349591" y="2221806"/>
          <a:ext cx="1165319" cy="46612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perspectiveFront"/>
          <a:lightRig rig="threePt" dir="t"/>
        </a:scene3d>
        <a:sp3d>
          <a:bevelT prst="convex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300" kern="1200" dirty="0" smtClean="0"/>
        </a:p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300" kern="1200" dirty="0"/>
        </a:p>
      </dsp:txBody>
      <dsp:txXfrm>
        <a:off x="-116528" y="2221806"/>
        <a:ext cx="699192" cy="466127"/>
      </dsp:txXfrm>
    </dsp:sp>
    <dsp:sp modelId="{4AA702E1-CE85-4BF8-839B-FB6E21FD95FF}">
      <dsp:nvSpPr>
        <dsp:cNvPr id="0" name=""/>
        <dsp:cNvSpPr/>
      </dsp:nvSpPr>
      <dsp:spPr>
        <a:xfrm rot="16200000">
          <a:off x="-349591" y="1285700"/>
          <a:ext cx="1165319" cy="46612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perspectiveFront"/>
          <a:lightRig rig="threePt" dir="t"/>
        </a:scene3d>
        <a:sp3d>
          <a:bevelT prst="convex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300" kern="1200"/>
        </a:p>
      </dsp:txBody>
      <dsp:txXfrm>
        <a:off x="-116528" y="1285700"/>
        <a:ext cx="699192" cy="466127"/>
      </dsp:txXfrm>
    </dsp:sp>
    <dsp:sp modelId="{D77E270F-907F-4864-8FFF-FB21954607D9}">
      <dsp:nvSpPr>
        <dsp:cNvPr id="0" name=""/>
        <dsp:cNvSpPr/>
      </dsp:nvSpPr>
      <dsp:spPr>
        <a:xfrm rot="16200000">
          <a:off x="-349595" y="4125444"/>
          <a:ext cx="1165319" cy="466127"/>
        </a:xfrm>
        <a:prstGeom prst="chevron">
          <a:avLst/>
        </a:prstGeom>
        <a:solidFill>
          <a:srgbClr val="8D8D8D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perspectiveFront"/>
          <a:lightRig rig="threePt" dir="t"/>
        </a:scene3d>
        <a:sp3d>
          <a:bevelT prst="convex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300" kern="1200"/>
        </a:p>
      </dsp:txBody>
      <dsp:txXfrm>
        <a:off x="-116532" y="4125444"/>
        <a:ext cx="699192" cy="466127"/>
      </dsp:txXfrm>
    </dsp:sp>
    <dsp:sp modelId="{F1E12BEA-CAD1-43F2-AD94-7F2F463E92BB}">
      <dsp:nvSpPr>
        <dsp:cNvPr id="0" name=""/>
        <dsp:cNvSpPr/>
      </dsp:nvSpPr>
      <dsp:spPr>
        <a:xfrm rot="16200000">
          <a:off x="-349591" y="349595"/>
          <a:ext cx="1165319" cy="46612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perspectiveFront"/>
          <a:lightRig rig="threePt" dir="t"/>
        </a:scene3d>
        <a:sp3d>
          <a:bevelT prst="convex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300" kern="1200"/>
        </a:p>
      </dsp:txBody>
      <dsp:txXfrm>
        <a:off x="-116528" y="349595"/>
        <a:ext cx="699192" cy="466127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4B88EA-7DE0-4724-9CDB-1E833980563F}">
      <dsp:nvSpPr>
        <dsp:cNvPr id="0" name=""/>
        <dsp:cNvSpPr/>
      </dsp:nvSpPr>
      <dsp:spPr>
        <a:xfrm rot="16200000">
          <a:off x="-349591" y="3157908"/>
          <a:ext cx="1165319" cy="466127"/>
        </a:xfrm>
        <a:prstGeom prst="chevron">
          <a:avLst/>
        </a:prstGeom>
        <a:solidFill>
          <a:srgbClr val="FFC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perspectiveFront"/>
          <a:lightRig rig="threePt" dir="t"/>
        </a:scene3d>
        <a:sp3d>
          <a:bevelT prst="convex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300" kern="1200" dirty="0" smtClean="0"/>
        </a:p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300" kern="1200" dirty="0"/>
        </a:p>
      </dsp:txBody>
      <dsp:txXfrm>
        <a:off x="-116528" y="3157908"/>
        <a:ext cx="699192" cy="466127"/>
      </dsp:txXfrm>
    </dsp:sp>
    <dsp:sp modelId="{3958F4C2-2707-4EBA-9155-AF8216814F9C}">
      <dsp:nvSpPr>
        <dsp:cNvPr id="0" name=""/>
        <dsp:cNvSpPr/>
      </dsp:nvSpPr>
      <dsp:spPr>
        <a:xfrm rot="16200000">
          <a:off x="-349591" y="2221806"/>
          <a:ext cx="1165319" cy="46612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perspectiveFront"/>
          <a:lightRig rig="threePt" dir="t"/>
        </a:scene3d>
        <a:sp3d>
          <a:bevelT prst="convex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300" kern="1200" dirty="0" smtClean="0"/>
        </a:p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300" kern="1200" dirty="0"/>
        </a:p>
      </dsp:txBody>
      <dsp:txXfrm>
        <a:off x="-116528" y="2221806"/>
        <a:ext cx="699192" cy="466127"/>
      </dsp:txXfrm>
    </dsp:sp>
    <dsp:sp modelId="{4AA702E1-CE85-4BF8-839B-FB6E21FD95FF}">
      <dsp:nvSpPr>
        <dsp:cNvPr id="0" name=""/>
        <dsp:cNvSpPr/>
      </dsp:nvSpPr>
      <dsp:spPr>
        <a:xfrm rot="16200000">
          <a:off x="-349591" y="1285700"/>
          <a:ext cx="1165319" cy="46612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perspectiveFront"/>
          <a:lightRig rig="threePt" dir="t"/>
        </a:scene3d>
        <a:sp3d>
          <a:bevelT prst="convex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300" kern="1200"/>
        </a:p>
      </dsp:txBody>
      <dsp:txXfrm>
        <a:off x="-116528" y="1285700"/>
        <a:ext cx="699192" cy="466127"/>
      </dsp:txXfrm>
    </dsp:sp>
    <dsp:sp modelId="{D77E270F-907F-4864-8FFF-FB21954607D9}">
      <dsp:nvSpPr>
        <dsp:cNvPr id="0" name=""/>
        <dsp:cNvSpPr/>
      </dsp:nvSpPr>
      <dsp:spPr>
        <a:xfrm rot="16200000">
          <a:off x="-349595" y="4125444"/>
          <a:ext cx="1165319" cy="466127"/>
        </a:xfrm>
        <a:prstGeom prst="chevron">
          <a:avLst/>
        </a:prstGeom>
        <a:solidFill>
          <a:srgbClr val="8D8D8D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perspectiveFront"/>
          <a:lightRig rig="threePt" dir="t"/>
        </a:scene3d>
        <a:sp3d>
          <a:bevelT prst="convex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300" kern="1200"/>
        </a:p>
      </dsp:txBody>
      <dsp:txXfrm>
        <a:off x="-116532" y="4125444"/>
        <a:ext cx="699192" cy="466127"/>
      </dsp:txXfrm>
    </dsp:sp>
    <dsp:sp modelId="{F1E12BEA-CAD1-43F2-AD94-7F2F463E92BB}">
      <dsp:nvSpPr>
        <dsp:cNvPr id="0" name=""/>
        <dsp:cNvSpPr/>
      </dsp:nvSpPr>
      <dsp:spPr>
        <a:xfrm rot="16200000">
          <a:off x="-349591" y="349595"/>
          <a:ext cx="1165319" cy="46612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perspectiveFront"/>
          <a:lightRig rig="threePt" dir="t"/>
        </a:scene3d>
        <a:sp3d>
          <a:bevelT prst="convex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300" kern="1200"/>
        </a:p>
      </dsp:txBody>
      <dsp:txXfrm>
        <a:off x="-116528" y="349595"/>
        <a:ext cx="699192" cy="466127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4B88EA-7DE0-4724-9CDB-1E833980563F}">
      <dsp:nvSpPr>
        <dsp:cNvPr id="0" name=""/>
        <dsp:cNvSpPr/>
      </dsp:nvSpPr>
      <dsp:spPr>
        <a:xfrm rot="16200000">
          <a:off x="-349591" y="3216724"/>
          <a:ext cx="1165319" cy="466127"/>
        </a:xfrm>
        <a:prstGeom prst="chevron">
          <a:avLst/>
        </a:prstGeom>
        <a:solidFill>
          <a:srgbClr val="FFC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perspectiveFront"/>
          <a:lightRig rig="threePt" dir="t"/>
        </a:scene3d>
        <a:sp3d>
          <a:bevelT prst="convex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300" kern="1200" dirty="0" smtClean="0"/>
        </a:p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300" kern="1200" dirty="0"/>
        </a:p>
      </dsp:txBody>
      <dsp:txXfrm>
        <a:off x="-116528" y="3216724"/>
        <a:ext cx="699192" cy="466127"/>
      </dsp:txXfrm>
    </dsp:sp>
    <dsp:sp modelId="{3958F4C2-2707-4EBA-9155-AF8216814F9C}">
      <dsp:nvSpPr>
        <dsp:cNvPr id="0" name=""/>
        <dsp:cNvSpPr/>
      </dsp:nvSpPr>
      <dsp:spPr>
        <a:xfrm rot="16200000">
          <a:off x="-349591" y="2221806"/>
          <a:ext cx="1165319" cy="46612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perspectiveFront"/>
          <a:lightRig rig="threePt" dir="t"/>
        </a:scene3d>
        <a:sp3d>
          <a:bevelT prst="convex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300" kern="1200" dirty="0" smtClean="0"/>
        </a:p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300" kern="1200" dirty="0"/>
        </a:p>
      </dsp:txBody>
      <dsp:txXfrm>
        <a:off x="-116528" y="2221806"/>
        <a:ext cx="699192" cy="466127"/>
      </dsp:txXfrm>
    </dsp:sp>
    <dsp:sp modelId="{4AA702E1-CE85-4BF8-839B-FB6E21FD95FF}">
      <dsp:nvSpPr>
        <dsp:cNvPr id="0" name=""/>
        <dsp:cNvSpPr/>
      </dsp:nvSpPr>
      <dsp:spPr>
        <a:xfrm rot="16200000">
          <a:off x="-349591" y="1285700"/>
          <a:ext cx="1165319" cy="46612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perspectiveFront"/>
          <a:lightRig rig="threePt" dir="t"/>
        </a:scene3d>
        <a:sp3d>
          <a:bevelT prst="convex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300" kern="1200"/>
        </a:p>
      </dsp:txBody>
      <dsp:txXfrm>
        <a:off x="-116528" y="1285700"/>
        <a:ext cx="699192" cy="466127"/>
      </dsp:txXfrm>
    </dsp:sp>
    <dsp:sp modelId="{D77E270F-907F-4864-8FFF-FB21954607D9}">
      <dsp:nvSpPr>
        <dsp:cNvPr id="0" name=""/>
        <dsp:cNvSpPr/>
      </dsp:nvSpPr>
      <dsp:spPr>
        <a:xfrm rot="16200000">
          <a:off x="-349595" y="4125444"/>
          <a:ext cx="1165319" cy="466127"/>
        </a:xfrm>
        <a:prstGeom prst="chevron">
          <a:avLst/>
        </a:prstGeom>
        <a:solidFill>
          <a:srgbClr val="8D8D8D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perspectiveFront"/>
          <a:lightRig rig="threePt" dir="t"/>
        </a:scene3d>
        <a:sp3d>
          <a:bevelT prst="convex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300" kern="1200"/>
        </a:p>
      </dsp:txBody>
      <dsp:txXfrm>
        <a:off x="-116532" y="4125444"/>
        <a:ext cx="699192" cy="466127"/>
      </dsp:txXfrm>
    </dsp:sp>
    <dsp:sp modelId="{F1E12BEA-CAD1-43F2-AD94-7F2F463E92BB}">
      <dsp:nvSpPr>
        <dsp:cNvPr id="0" name=""/>
        <dsp:cNvSpPr/>
      </dsp:nvSpPr>
      <dsp:spPr>
        <a:xfrm rot="16200000">
          <a:off x="-349591" y="349595"/>
          <a:ext cx="1165319" cy="46612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perspectiveFront"/>
          <a:lightRig rig="threePt" dir="t"/>
        </a:scene3d>
        <a:sp3d>
          <a:bevelT prst="convex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300" kern="1200"/>
        </a:p>
      </dsp:txBody>
      <dsp:txXfrm>
        <a:off x="-116528" y="349595"/>
        <a:ext cx="699192" cy="46612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4B88EA-7DE0-4724-9CDB-1E833980563F}">
      <dsp:nvSpPr>
        <dsp:cNvPr id="0" name=""/>
        <dsp:cNvSpPr/>
      </dsp:nvSpPr>
      <dsp:spPr>
        <a:xfrm rot="16200000">
          <a:off x="-349591" y="3157908"/>
          <a:ext cx="1165319" cy="46612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perspectiveFront"/>
          <a:lightRig rig="threePt" dir="t"/>
        </a:scene3d>
        <a:sp3d>
          <a:bevelT prst="convex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300" kern="1200" dirty="0" smtClean="0"/>
        </a:p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300" kern="1200" dirty="0"/>
        </a:p>
      </dsp:txBody>
      <dsp:txXfrm>
        <a:off x="-116528" y="3157908"/>
        <a:ext cx="699192" cy="466127"/>
      </dsp:txXfrm>
    </dsp:sp>
    <dsp:sp modelId="{3958F4C2-2707-4EBA-9155-AF8216814F9C}">
      <dsp:nvSpPr>
        <dsp:cNvPr id="0" name=""/>
        <dsp:cNvSpPr/>
      </dsp:nvSpPr>
      <dsp:spPr>
        <a:xfrm rot="16200000">
          <a:off x="-349591" y="2221806"/>
          <a:ext cx="1165319" cy="46612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perspectiveFront"/>
          <a:lightRig rig="threePt" dir="t"/>
        </a:scene3d>
        <a:sp3d>
          <a:bevelT prst="convex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300" kern="1200" dirty="0" smtClean="0"/>
        </a:p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300" kern="1200" dirty="0"/>
        </a:p>
      </dsp:txBody>
      <dsp:txXfrm>
        <a:off x="-116528" y="2221806"/>
        <a:ext cx="699192" cy="466127"/>
      </dsp:txXfrm>
    </dsp:sp>
    <dsp:sp modelId="{4AA702E1-CE85-4BF8-839B-FB6E21FD95FF}">
      <dsp:nvSpPr>
        <dsp:cNvPr id="0" name=""/>
        <dsp:cNvSpPr/>
      </dsp:nvSpPr>
      <dsp:spPr>
        <a:xfrm rot="16200000">
          <a:off x="-349591" y="1285700"/>
          <a:ext cx="1165319" cy="46612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perspectiveFront"/>
          <a:lightRig rig="threePt" dir="t"/>
        </a:scene3d>
        <a:sp3d>
          <a:bevelT prst="convex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300" kern="1200"/>
        </a:p>
      </dsp:txBody>
      <dsp:txXfrm>
        <a:off x="-116528" y="1285700"/>
        <a:ext cx="699192" cy="466127"/>
      </dsp:txXfrm>
    </dsp:sp>
    <dsp:sp modelId="{D77E270F-907F-4864-8FFF-FB21954607D9}">
      <dsp:nvSpPr>
        <dsp:cNvPr id="0" name=""/>
        <dsp:cNvSpPr/>
      </dsp:nvSpPr>
      <dsp:spPr>
        <a:xfrm rot="16200000">
          <a:off x="-349595" y="4125444"/>
          <a:ext cx="1165319" cy="466127"/>
        </a:xfrm>
        <a:prstGeom prst="chevron">
          <a:avLst/>
        </a:prstGeom>
        <a:solidFill>
          <a:srgbClr val="FFC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perspectiveFront"/>
          <a:lightRig rig="threePt" dir="t"/>
        </a:scene3d>
        <a:sp3d>
          <a:bevelT prst="convex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300" kern="1200"/>
        </a:p>
      </dsp:txBody>
      <dsp:txXfrm>
        <a:off x="-116532" y="4125444"/>
        <a:ext cx="699192" cy="466127"/>
      </dsp:txXfrm>
    </dsp:sp>
    <dsp:sp modelId="{F1E12BEA-CAD1-43F2-AD94-7F2F463E92BB}">
      <dsp:nvSpPr>
        <dsp:cNvPr id="0" name=""/>
        <dsp:cNvSpPr/>
      </dsp:nvSpPr>
      <dsp:spPr>
        <a:xfrm rot="16200000">
          <a:off x="-349591" y="349595"/>
          <a:ext cx="1165319" cy="46612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perspectiveFront"/>
          <a:lightRig rig="threePt" dir="t"/>
        </a:scene3d>
        <a:sp3d>
          <a:bevelT prst="convex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300" kern="1200"/>
        </a:p>
      </dsp:txBody>
      <dsp:txXfrm>
        <a:off x="-116528" y="349595"/>
        <a:ext cx="699192" cy="466127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4B88EA-7DE0-4724-9CDB-1E833980563F}">
      <dsp:nvSpPr>
        <dsp:cNvPr id="0" name=""/>
        <dsp:cNvSpPr/>
      </dsp:nvSpPr>
      <dsp:spPr>
        <a:xfrm rot="16200000">
          <a:off x="-349591" y="3157908"/>
          <a:ext cx="1165319" cy="466127"/>
        </a:xfrm>
        <a:prstGeom prst="chevron">
          <a:avLst/>
        </a:prstGeom>
        <a:solidFill>
          <a:srgbClr val="FFC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perspectiveFront"/>
          <a:lightRig rig="threePt" dir="t"/>
        </a:scene3d>
        <a:sp3d>
          <a:bevelT prst="convex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300" kern="1200" dirty="0" smtClean="0"/>
        </a:p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300" kern="1200" dirty="0"/>
        </a:p>
      </dsp:txBody>
      <dsp:txXfrm>
        <a:off x="-116528" y="3157908"/>
        <a:ext cx="699192" cy="466127"/>
      </dsp:txXfrm>
    </dsp:sp>
    <dsp:sp modelId="{3958F4C2-2707-4EBA-9155-AF8216814F9C}">
      <dsp:nvSpPr>
        <dsp:cNvPr id="0" name=""/>
        <dsp:cNvSpPr/>
      </dsp:nvSpPr>
      <dsp:spPr>
        <a:xfrm rot="16200000">
          <a:off x="-349591" y="2221806"/>
          <a:ext cx="1165319" cy="46612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perspectiveFront"/>
          <a:lightRig rig="threePt" dir="t"/>
        </a:scene3d>
        <a:sp3d>
          <a:bevelT prst="convex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300" kern="1200" dirty="0" smtClean="0"/>
        </a:p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300" kern="1200" dirty="0"/>
        </a:p>
      </dsp:txBody>
      <dsp:txXfrm>
        <a:off x="-116528" y="2221806"/>
        <a:ext cx="699192" cy="466127"/>
      </dsp:txXfrm>
    </dsp:sp>
    <dsp:sp modelId="{4AA702E1-CE85-4BF8-839B-FB6E21FD95FF}">
      <dsp:nvSpPr>
        <dsp:cNvPr id="0" name=""/>
        <dsp:cNvSpPr/>
      </dsp:nvSpPr>
      <dsp:spPr>
        <a:xfrm rot="16200000">
          <a:off x="-349591" y="1285700"/>
          <a:ext cx="1165319" cy="46612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perspectiveFront"/>
          <a:lightRig rig="threePt" dir="t"/>
        </a:scene3d>
        <a:sp3d>
          <a:bevelT prst="convex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300" kern="1200"/>
        </a:p>
      </dsp:txBody>
      <dsp:txXfrm>
        <a:off x="-116528" y="1285700"/>
        <a:ext cx="699192" cy="466127"/>
      </dsp:txXfrm>
    </dsp:sp>
    <dsp:sp modelId="{D77E270F-907F-4864-8FFF-FB21954607D9}">
      <dsp:nvSpPr>
        <dsp:cNvPr id="0" name=""/>
        <dsp:cNvSpPr/>
      </dsp:nvSpPr>
      <dsp:spPr>
        <a:xfrm rot="16200000">
          <a:off x="-349595" y="4125444"/>
          <a:ext cx="1165319" cy="466127"/>
        </a:xfrm>
        <a:prstGeom prst="chevron">
          <a:avLst/>
        </a:prstGeom>
        <a:solidFill>
          <a:srgbClr val="8D8D8D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perspectiveFront"/>
          <a:lightRig rig="threePt" dir="t"/>
        </a:scene3d>
        <a:sp3d>
          <a:bevelT prst="convex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300" kern="1200"/>
        </a:p>
      </dsp:txBody>
      <dsp:txXfrm>
        <a:off x="-116532" y="4125444"/>
        <a:ext cx="699192" cy="466127"/>
      </dsp:txXfrm>
    </dsp:sp>
    <dsp:sp modelId="{F1E12BEA-CAD1-43F2-AD94-7F2F463E92BB}">
      <dsp:nvSpPr>
        <dsp:cNvPr id="0" name=""/>
        <dsp:cNvSpPr/>
      </dsp:nvSpPr>
      <dsp:spPr>
        <a:xfrm rot="16200000">
          <a:off x="-349591" y="349595"/>
          <a:ext cx="1165319" cy="46612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perspectiveFront"/>
          <a:lightRig rig="threePt" dir="t"/>
        </a:scene3d>
        <a:sp3d>
          <a:bevelT prst="convex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300" kern="1200"/>
        </a:p>
      </dsp:txBody>
      <dsp:txXfrm>
        <a:off x="-116528" y="349595"/>
        <a:ext cx="699192" cy="466127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4B88EA-7DE0-4724-9CDB-1E833980563F}">
      <dsp:nvSpPr>
        <dsp:cNvPr id="0" name=""/>
        <dsp:cNvSpPr/>
      </dsp:nvSpPr>
      <dsp:spPr>
        <a:xfrm rot="16200000">
          <a:off x="-349591" y="3157908"/>
          <a:ext cx="1165319" cy="46612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perspectiveFront"/>
          <a:lightRig rig="threePt" dir="t"/>
        </a:scene3d>
        <a:sp3d>
          <a:bevelT prst="convex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300" kern="1200" dirty="0" smtClean="0"/>
        </a:p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300" kern="1200" dirty="0"/>
        </a:p>
      </dsp:txBody>
      <dsp:txXfrm>
        <a:off x="-116528" y="3157908"/>
        <a:ext cx="699192" cy="466127"/>
      </dsp:txXfrm>
    </dsp:sp>
    <dsp:sp modelId="{3958F4C2-2707-4EBA-9155-AF8216814F9C}">
      <dsp:nvSpPr>
        <dsp:cNvPr id="0" name=""/>
        <dsp:cNvSpPr/>
      </dsp:nvSpPr>
      <dsp:spPr>
        <a:xfrm rot="16200000">
          <a:off x="-349591" y="2221806"/>
          <a:ext cx="1165319" cy="466127"/>
        </a:xfrm>
        <a:prstGeom prst="chevron">
          <a:avLst/>
        </a:prstGeom>
        <a:solidFill>
          <a:srgbClr val="FFC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perspectiveFront"/>
          <a:lightRig rig="threePt" dir="t"/>
        </a:scene3d>
        <a:sp3d>
          <a:bevelT prst="convex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300" kern="1200" dirty="0" smtClean="0"/>
        </a:p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300" kern="1200" dirty="0"/>
        </a:p>
      </dsp:txBody>
      <dsp:txXfrm>
        <a:off x="-116528" y="2221806"/>
        <a:ext cx="699192" cy="466127"/>
      </dsp:txXfrm>
    </dsp:sp>
    <dsp:sp modelId="{4AA702E1-CE85-4BF8-839B-FB6E21FD95FF}">
      <dsp:nvSpPr>
        <dsp:cNvPr id="0" name=""/>
        <dsp:cNvSpPr/>
      </dsp:nvSpPr>
      <dsp:spPr>
        <a:xfrm rot="16200000">
          <a:off x="-349591" y="1285700"/>
          <a:ext cx="1165319" cy="46612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perspectiveFront"/>
          <a:lightRig rig="threePt" dir="t"/>
        </a:scene3d>
        <a:sp3d>
          <a:bevelT prst="convex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300" kern="1200"/>
        </a:p>
      </dsp:txBody>
      <dsp:txXfrm>
        <a:off x="-116528" y="1285700"/>
        <a:ext cx="699192" cy="466127"/>
      </dsp:txXfrm>
    </dsp:sp>
    <dsp:sp modelId="{D77E270F-907F-4864-8FFF-FB21954607D9}">
      <dsp:nvSpPr>
        <dsp:cNvPr id="0" name=""/>
        <dsp:cNvSpPr/>
      </dsp:nvSpPr>
      <dsp:spPr>
        <a:xfrm rot="16200000">
          <a:off x="-349595" y="4125444"/>
          <a:ext cx="1165319" cy="466127"/>
        </a:xfrm>
        <a:prstGeom prst="chevron">
          <a:avLst/>
        </a:prstGeom>
        <a:solidFill>
          <a:srgbClr val="8D8D8D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perspectiveFront"/>
          <a:lightRig rig="threePt" dir="t"/>
        </a:scene3d>
        <a:sp3d>
          <a:bevelT prst="convex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300" kern="1200"/>
        </a:p>
      </dsp:txBody>
      <dsp:txXfrm>
        <a:off x="-116532" y="4125444"/>
        <a:ext cx="699192" cy="466127"/>
      </dsp:txXfrm>
    </dsp:sp>
    <dsp:sp modelId="{F1E12BEA-CAD1-43F2-AD94-7F2F463E92BB}">
      <dsp:nvSpPr>
        <dsp:cNvPr id="0" name=""/>
        <dsp:cNvSpPr/>
      </dsp:nvSpPr>
      <dsp:spPr>
        <a:xfrm rot="16200000">
          <a:off x="-349591" y="349595"/>
          <a:ext cx="1165319" cy="46612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perspectiveFront"/>
          <a:lightRig rig="threePt" dir="t"/>
        </a:scene3d>
        <a:sp3d>
          <a:bevelT prst="convex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300" kern="1200"/>
        </a:p>
      </dsp:txBody>
      <dsp:txXfrm>
        <a:off x="-116528" y="349595"/>
        <a:ext cx="699192" cy="466127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4B88EA-7DE0-4724-9CDB-1E833980563F}">
      <dsp:nvSpPr>
        <dsp:cNvPr id="0" name=""/>
        <dsp:cNvSpPr/>
      </dsp:nvSpPr>
      <dsp:spPr>
        <a:xfrm rot="16200000">
          <a:off x="-349591" y="3157908"/>
          <a:ext cx="1165319" cy="46612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perspectiveFront"/>
          <a:lightRig rig="threePt" dir="t"/>
        </a:scene3d>
        <a:sp3d>
          <a:bevelT prst="convex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300" kern="1200" dirty="0" smtClean="0"/>
        </a:p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300" kern="1200" dirty="0"/>
        </a:p>
      </dsp:txBody>
      <dsp:txXfrm>
        <a:off x="-116528" y="3157908"/>
        <a:ext cx="699192" cy="466127"/>
      </dsp:txXfrm>
    </dsp:sp>
    <dsp:sp modelId="{3958F4C2-2707-4EBA-9155-AF8216814F9C}">
      <dsp:nvSpPr>
        <dsp:cNvPr id="0" name=""/>
        <dsp:cNvSpPr/>
      </dsp:nvSpPr>
      <dsp:spPr>
        <a:xfrm rot="16200000">
          <a:off x="-349591" y="2221806"/>
          <a:ext cx="1165319" cy="466127"/>
        </a:xfrm>
        <a:prstGeom prst="chevron">
          <a:avLst/>
        </a:prstGeom>
        <a:solidFill>
          <a:srgbClr val="FFC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perspectiveFront"/>
          <a:lightRig rig="threePt" dir="t"/>
        </a:scene3d>
        <a:sp3d>
          <a:bevelT prst="convex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300" kern="1200" dirty="0" smtClean="0"/>
        </a:p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300" kern="1200" dirty="0"/>
        </a:p>
      </dsp:txBody>
      <dsp:txXfrm>
        <a:off x="-116528" y="2221806"/>
        <a:ext cx="699192" cy="466127"/>
      </dsp:txXfrm>
    </dsp:sp>
    <dsp:sp modelId="{4AA702E1-CE85-4BF8-839B-FB6E21FD95FF}">
      <dsp:nvSpPr>
        <dsp:cNvPr id="0" name=""/>
        <dsp:cNvSpPr/>
      </dsp:nvSpPr>
      <dsp:spPr>
        <a:xfrm rot="16200000">
          <a:off x="-349591" y="1285700"/>
          <a:ext cx="1165319" cy="46612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perspectiveFront"/>
          <a:lightRig rig="threePt" dir="t"/>
        </a:scene3d>
        <a:sp3d>
          <a:bevelT prst="convex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300" kern="1200"/>
        </a:p>
      </dsp:txBody>
      <dsp:txXfrm>
        <a:off x="-116528" y="1285700"/>
        <a:ext cx="699192" cy="466127"/>
      </dsp:txXfrm>
    </dsp:sp>
    <dsp:sp modelId="{D77E270F-907F-4864-8FFF-FB21954607D9}">
      <dsp:nvSpPr>
        <dsp:cNvPr id="0" name=""/>
        <dsp:cNvSpPr/>
      </dsp:nvSpPr>
      <dsp:spPr>
        <a:xfrm rot="16200000">
          <a:off x="-349595" y="4125444"/>
          <a:ext cx="1165319" cy="466127"/>
        </a:xfrm>
        <a:prstGeom prst="chevron">
          <a:avLst/>
        </a:prstGeom>
        <a:solidFill>
          <a:srgbClr val="8D8D8D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perspectiveFront"/>
          <a:lightRig rig="threePt" dir="t"/>
        </a:scene3d>
        <a:sp3d>
          <a:bevelT prst="convex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300" kern="1200"/>
        </a:p>
      </dsp:txBody>
      <dsp:txXfrm>
        <a:off x="-116532" y="4125444"/>
        <a:ext cx="699192" cy="466127"/>
      </dsp:txXfrm>
    </dsp:sp>
    <dsp:sp modelId="{F1E12BEA-CAD1-43F2-AD94-7F2F463E92BB}">
      <dsp:nvSpPr>
        <dsp:cNvPr id="0" name=""/>
        <dsp:cNvSpPr/>
      </dsp:nvSpPr>
      <dsp:spPr>
        <a:xfrm rot="16200000">
          <a:off x="-349591" y="349595"/>
          <a:ext cx="1165319" cy="46612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perspectiveFront"/>
          <a:lightRig rig="threePt" dir="t"/>
        </a:scene3d>
        <a:sp3d>
          <a:bevelT prst="convex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300" kern="1200"/>
        </a:p>
      </dsp:txBody>
      <dsp:txXfrm>
        <a:off x="-116528" y="349595"/>
        <a:ext cx="699192" cy="466127"/>
      </dsp:txXfrm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4B88EA-7DE0-4724-9CDB-1E833980563F}">
      <dsp:nvSpPr>
        <dsp:cNvPr id="0" name=""/>
        <dsp:cNvSpPr/>
      </dsp:nvSpPr>
      <dsp:spPr>
        <a:xfrm rot="16200000">
          <a:off x="-349591" y="3157908"/>
          <a:ext cx="1165319" cy="46612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perspectiveFront"/>
          <a:lightRig rig="threePt" dir="t"/>
        </a:scene3d>
        <a:sp3d>
          <a:bevelT prst="convex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300" kern="1200" dirty="0" smtClean="0"/>
        </a:p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300" kern="1200" dirty="0"/>
        </a:p>
      </dsp:txBody>
      <dsp:txXfrm>
        <a:off x="-116528" y="3157908"/>
        <a:ext cx="699192" cy="466127"/>
      </dsp:txXfrm>
    </dsp:sp>
    <dsp:sp modelId="{3958F4C2-2707-4EBA-9155-AF8216814F9C}">
      <dsp:nvSpPr>
        <dsp:cNvPr id="0" name=""/>
        <dsp:cNvSpPr/>
      </dsp:nvSpPr>
      <dsp:spPr>
        <a:xfrm rot="16200000">
          <a:off x="-349591" y="2221806"/>
          <a:ext cx="1165319" cy="46612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perspectiveFront"/>
          <a:lightRig rig="threePt" dir="t"/>
        </a:scene3d>
        <a:sp3d>
          <a:bevelT prst="convex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300" kern="1200" dirty="0" smtClean="0"/>
        </a:p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300" kern="1200" dirty="0"/>
        </a:p>
      </dsp:txBody>
      <dsp:txXfrm>
        <a:off x="-116528" y="2221806"/>
        <a:ext cx="699192" cy="466127"/>
      </dsp:txXfrm>
    </dsp:sp>
    <dsp:sp modelId="{4AA702E1-CE85-4BF8-839B-FB6E21FD95FF}">
      <dsp:nvSpPr>
        <dsp:cNvPr id="0" name=""/>
        <dsp:cNvSpPr/>
      </dsp:nvSpPr>
      <dsp:spPr>
        <a:xfrm rot="16200000">
          <a:off x="-349591" y="1285700"/>
          <a:ext cx="1165319" cy="466127"/>
        </a:xfrm>
        <a:prstGeom prst="chevron">
          <a:avLst/>
        </a:prstGeom>
        <a:solidFill>
          <a:srgbClr val="FFC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perspectiveFront"/>
          <a:lightRig rig="threePt" dir="t"/>
        </a:scene3d>
        <a:sp3d>
          <a:bevelT prst="convex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300" kern="1200"/>
        </a:p>
      </dsp:txBody>
      <dsp:txXfrm>
        <a:off x="-116528" y="1285700"/>
        <a:ext cx="699192" cy="466127"/>
      </dsp:txXfrm>
    </dsp:sp>
    <dsp:sp modelId="{D77E270F-907F-4864-8FFF-FB21954607D9}">
      <dsp:nvSpPr>
        <dsp:cNvPr id="0" name=""/>
        <dsp:cNvSpPr/>
      </dsp:nvSpPr>
      <dsp:spPr>
        <a:xfrm rot="16200000">
          <a:off x="-349595" y="4125444"/>
          <a:ext cx="1165319" cy="466127"/>
        </a:xfrm>
        <a:prstGeom prst="chevron">
          <a:avLst/>
        </a:prstGeom>
        <a:solidFill>
          <a:srgbClr val="8D8D8D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perspectiveFront"/>
          <a:lightRig rig="threePt" dir="t"/>
        </a:scene3d>
        <a:sp3d>
          <a:bevelT prst="convex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300" kern="1200"/>
        </a:p>
      </dsp:txBody>
      <dsp:txXfrm>
        <a:off x="-116532" y="4125444"/>
        <a:ext cx="699192" cy="466127"/>
      </dsp:txXfrm>
    </dsp:sp>
    <dsp:sp modelId="{F1E12BEA-CAD1-43F2-AD94-7F2F463E92BB}">
      <dsp:nvSpPr>
        <dsp:cNvPr id="0" name=""/>
        <dsp:cNvSpPr/>
      </dsp:nvSpPr>
      <dsp:spPr>
        <a:xfrm rot="16200000">
          <a:off x="-349591" y="349595"/>
          <a:ext cx="1165319" cy="46612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perspectiveFront"/>
          <a:lightRig rig="threePt" dir="t"/>
        </a:scene3d>
        <a:sp3d>
          <a:bevelT prst="convex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300" kern="1200"/>
        </a:p>
      </dsp:txBody>
      <dsp:txXfrm>
        <a:off x="-116528" y="349595"/>
        <a:ext cx="699192" cy="466127"/>
      </dsp:txXfrm>
    </dsp:sp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4B88EA-7DE0-4724-9CDB-1E833980563F}">
      <dsp:nvSpPr>
        <dsp:cNvPr id="0" name=""/>
        <dsp:cNvSpPr/>
      </dsp:nvSpPr>
      <dsp:spPr>
        <a:xfrm rot="16200000">
          <a:off x="-349591" y="3157908"/>
          <a:ext cx="1165319" cy="46612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perspectiveFront"/>
          <a:lightRig rig="threePt" dir="t"/>
        </a:scene3d>
        <a:sp3d>
          <a:bevelT prst="convex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300" kern="1200" dirty="0" smtClean="0"/>
        </a:p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300" kern="1200" dirty="0"/>
        </a:p>
      </dsp:txBody>
      <dsp:txXfrm>
        <a:off x="-116528" y="3157908"/>
        <a:ext cx="699192" cy="466127"/>
      </dsp:txXfrm>
    </dsp:sp>
    <dsp:sp modelId="{3958F4C2-2707-4EBA-9155-AF8216814F9C}">
      <dsp:nvSpPr>
        <dsp:cNvPr id="0" name=""/>
        <dsp:cNvSpPr/>
      </dsp:nvSpPr>
      <dsp:spPr>
        <a:xfrm rot="16200000">
          <a:off x="-349591" y="2221806"/>
          <a:ext cx="1165319" cy="46612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perspectiveFront"/>
          <a:lightRig rig="threePt" dir="t"/>
        </a:scene3d>
        <a:sp3d>
          <a:bevelT prst="convex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300" kern="1200" dirty="0" smtClean="0"/>
        </a:p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300" kern="1200" dirty="0"/>
        </a:p>
      </dsp:txBody>
      <dsp:txXfrm>
        <a:off x="-116528" y="2221806"/>
        <a:ext cx="699192" cy="466127"/>
      </dsp:txXfrm>
    </dsp:sp>
    <dsp:sp modelId="{4AA702E1-CE85-4BF8-839B-FB6E21FD95FF}">
      <dsp:nvSpPr>
        <dsp:cNvPr id="0" name=""/>
        <dsp:cNvSpPr/>
      </dsp:nvSpPr>
      <dsp:spPr>
        <a:xfrm rot="16200000">
          <a:off x="-349591" y="1285700"/>
          <a:ext cx="1165319" cy="466127"/>
        </a:xfrm>
        <a:prstGeom prst="chevron">
          <a:avLst/>
        </a:prstGeom>
        <a:solidFill>
          <a:srgbClr val="FFC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perspectiveFront"/>
          <a:lightRig rig="threePt" dir="t"/>
        </a:scene3d>
        <a:sp3d>
          <a:bevelT prst="convex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300" kern="1200"/>
        </a:p>
      </dsp:txBody>
      <dsp:txXfrm>
        <a:off x="-116528" y="1285700"/>
        <a:ext cx="699192" cy="466127"/>
      </dsp:txXfrm>
    </dsp:sp>
    <dsp:sp modelId="{D77E270F-907F-4864-8FFF-FB21954607D9}">
      <dsp:nvSpPr>
        <dsp:cNvPr id="0" name=""/>
        <dsp:cNvSpPr/>
      </dsp:nvSpPr>
      <dsp:spPr>
        <a:xfrm rot="16200000">
          <a:off x="-349595" y="4125444"/>
          <a:ext cx="1165319" cy="466127"/>
        </a:xfrm>
        <a:prstGeom prst="chevron">
          <a:avLst/>
        </a:prstGeom>
        <a:solidFill>
          <a:srgbClr val="8D8D8D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perspectiveFront"/>
          <a:lightRig rig="threePt" dir="t"/>
        </a:scene3d>
        <a:sp3d>
          <a:bevelT prst="convex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300" kern="1200"/>
        </a:p>
      </dsp:txBody>
      <dsp:txXfrm>
        <a:off x="-116532" y="4125444"/>
        <a:ext cx="699192" cy="466127"/>
      </dsp:txXfrm>
    </dsp:sp>
    <dsp:sp modelId="{F1E12BEA-CAD1-43F2-AD94-7F2F463E92BB}">
      <dsp:nvSpPr>
        <dsp:cNvPr id="0" name=""/>
        <dsp:cNvSpPr/>
      </dsp:nvSpPr>
      <dsp:spPr>
        <a:xfrm rot="16200000">
          <a:off x="-349591" y="349595"/>
          <a:ext cx="1165319" cy="46612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perspectiveFront"/>
          <a:lightRig rig="threePt" dir="t"/>
        </a:scene3d>
        <a:sp3d>
          <a:bevelT prst="convex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300" kern="1200"/>
        </a:p>
      </dsp:txBody>
      <dsp:txXfrm>
        <a:off x="-116528" y="349595"/>
        <a:ext cx="699192" cy="466127"/>
      </dsp:txXfrm>
    </dsp:sp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4B88EA-7DE0-4724-9CDB-1E833980563F}">
      <dsp:nvSpPr>
        <dsp:cNvPr id="0" name=""/>
        <dsp:cNvSpPr/>
      </dsp:nvSpPr>
      <dsp:spPr>
        <a:xfrm rot="16200000">
          <a:off x="-349591" y="3157908"/>
          <a:ext cx="1165319" cy="46612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perspectiveFront"/>
          <a:lightRig rig="threePt" dir="t"/>
        </a:scene3d>
        <a:sp3d>
          <a:bevelT prst="convex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300" kern="1200" dirty="0" smtClean="0"/>
        </a:p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300" kern="1200" dirty="0"/>
        </a:p>
      </dsp:txBody>
      <dsp:txXfrm>
        <a:off x="-116528" y="3157908"/>
        <a:ext cx="699192" cy="466127"/>
      </dsp:txXfrm>
    </dsp:sp>
    <dsp:sp modelId="{3958F4C2-2707-4EBA-9155-AF8216814F9C}">
      <dsp:nvSpPr>
        <dsp:cNvPr id="0" name=""/>
        <dsp:cNvSpPr/>
      </dsp:nvSpPr>
      <dsp:spPr>
        <a:xfrm rot="16200000">
          <a:off x="-349591" y="2221806"/>
          <a:ext cx="1165319" cy="46612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perspectiveFront"/>
          <a:lightRig rig="threePt" dir="t"/>
        </a:scene3d>
        <a:sp3d>
          <a:bevelT prst="convex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300" kern="1200" dirty="0" smtClean="0"/>
        </a:p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300" kern="1200" dirty="0"/>
        </a:p>
      </dsp:txBody>
      <dsp:txXfrm>
        <a:off x="-116528" y="2221806"/>
        <a:ext cx="699192" cy="466127"/>
      </dsp:txXfrm>
    </dsp:sp>
    <dsp:sp modelId="{4AA702E1-CE85-4BF8-839B-FB6E21FD95FF}">
      <dsp:nvSpPr>
        <dsp:cNvPr id="0" name=""/>
        <dsp:cNvSpPr/>
      </dsp:nvSpPr>
      <dsp:spPr>
        <a:xfrm rot="16200000">
          <a:off x="-349591" y="1285700"/>
          <a:ext cx="1165319" cy="466127"/>
        </a:xfrm>
        <a:prstGeom prst="chevron">
          <a:avLst/>
        </a:prstGeom>
        <a:solidFill>
          <a:srgbClr val="FFC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perspectiveFront"/>
          <a:lightRig rig="threePt" dir="t"/>
        </a:scene3d>
        <a:sp3d>
          <a:bevelT prst="convex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300" kern="1200"/>
        </a:p>
      </dsp:txBody>
      <dsp:txXfrm>
        <a:off x="-116528" y="1285700"/>
        <a:ext cx="699192" cy="466127"/>
      </dsp:txXfrm>
    </dsp:sp>
    <dsp:sp modelId="{D77E270F-907F-4864-8FFF-FB21954607D9}">
      <dsp:nvSpPr>
        <dsp:cNvPr id="0" name=""/>
        <dsp:cNvSpPr/>
      </dsp:nvSpPr>
      <dsp:spPr>
        <a:xfrm rot="16200000">
          <a:off x="-349595" y="4125444"/>
          <a:ext cx="1165319" cy="466127"/>
        </a:xfrm>
        <a:prstGeom prst="chevron">
          <a:avLst/>
        </a:prstGeom>
        <a:solidFill>
          <a:srgbClr val="8D8D8D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perspectiveFront"/>
          <a:lightRig rig="threePt" dir="t"/>
        </a:scene3d>
        <a:sp3d>
          <a:bevelT prst="convex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300" kern="1200"/>
        </a:p>
      </dsp:txBody>
      <dsp:txXfrm>
        <a:off x="-116532" y="4125444"/>
        <a:ext cx="699192" cy="466127"/>
      </dsp:txXfrm>
    </dsp:sp>
    <dsp:sp modelId="{F1E12BEA-CAD1-43F2-AD94-7F2F463E92BB}">
      <dsp:nvSpPr>
        <dsp:cNvPr id="0" name=""/>
        <dsp:cNvSpPr/>
      </dsp:nvSpPr>
      <dsp:spPr>
        <a:xfrm rot="16200000">
          <a:off x="-349591" y="349595"/>
          <a:ext cx="1165319" cy="46612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perspectiveFront"/>
          <a:lightRig rig="threePt" dir="t"/>
        </a:scene3d>
        <a:sp3d>
          <a:bevelT prst="convex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300" kern="1200"/>
        </a:p>
      </dsp:txBody>
      <dsp:txXfrm>
        <a:off x="-116528" y="349595"/>
        <a:ext cx="699192" cy="466127"/>
      </dsp:txXfrm>
    </dsp:sp>
  </dsp:spTree>
</dsp:drawing>
</file>

<file path=ppt/diagrams/drawing2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4B88EA-7DE0-4724-9CDB-1E833980563F}">
      <dsp:nvSpPr>
        <dsp:cNvPr id="0" name=""/>
        <dsp:cNvSpPr/>
      </dsp:nvSpPr>
      <dsp:spPr>
        <a:xfrm rot="16200000">
          <a:off x="-349591" y="3157908"/>
          <a:ext cx="1165319" cy="46612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perspectiveFront"/>
          <a:lightRig rig="threePt" dir="t"/>
        </a:scene3d>
        <a:sp3d>
          <a:bevelT prst="convex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300" kern="1200" dirty="0" smtClean="0"/>
        </a:p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300" kern="1200" dirty="0"/>
        </a:p>
      </dsp:txBody>
      <dsp:txXfrm>
        <a:off x="-116528" y="3157908"/>
        <a:ext cx="699192" cy="466127"/>
      </dsp:txXfrm>
    </dsp:sp>
    <dsp:sp modelId="{3958F4C2-2707-4EBA-9155-AF8216814F9C}">
      <dsp:nvSpPr>
        <dsp:cNvPr id="0" name=""/>
        <dsp:cNvSpPr/>
      </dsp:nvSpPr>
      <dsp:spPr>
        <a:xfrm rot="16200000">
          <a:off x="-349591" y="2221806"/>
          <a:ext cx="1165319" cy="46612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perspectiveFront"/>
          <a:lightRig rig="threePt" dir="t"/>
        </a:scene3d>
        <a:sp3d>
          <a:bevelT prst="convex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300" kern="1200" dirty="0" smtClean="0"/>
        </a:p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300" kern="1200" dirty="0"/>
        </a:p>
      </dsp:txBody>
      <dsp:txXfrm>
        <a:off x="-116528" y="2221806"/>
        <a:ext cx="699192" cy="466127"/>
      </dsp:txXfrm>
    </dsp:sp>
    <dsp:sp modelId="{4AA702E1-CE85-4BF8-839B-FB6E21FD95FF}">
      <dsp:nvSpPr>
        <dsp:cNvPr id="0" name=""/>
        <dsp:cNvSpPr/>
      </dsp:nvSpPr>
      <dsp:spPr>
        <a:xfrm rot="16200000">
          <a:off x="-349591" y="1285700"/>
          <a:ext cx="1165319" cy="46612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perspectiveFront"/>
          <a:lightRig rig="threePt" dir="t"/>
        </a:scene3d>
        <a:sp3d>
          <a:bevelT prst="convex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300" kern="1200"/>
        </a:p>
      </dsp:txBody>
      <dsp:txXfrm>
        <a:off x="-116528" y="1285700"/>
        <a:ext cx="699192" cy="466127"/>
      </dsp:txXfrm>
    </dsp:sp>
    <dsp:sp modelId="{D77E270F-907F-4864-8FFF-FB21954607D9}">
      <dsp:nvSpPr>
        <dsp:cNvPr id="0" name=""/>
        <dsp:cNvSpPr/>
      </dsp:nvSpPr>
      <dsp:spPr>
        <a:xfrm rot="16200000">
          <a:off x="-349595" y="4125444"/>
          <a:ext cx="1165319" cy="466127"/>
        </a:xfrm>
        <a:prstGeom prst="chevron">
          <a:avLst/>
        </a:prstGeom>
        <a:solidFill>
          <a:srgbClr val="8D8D8D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perspectiveFront"/>
          <a:lightRig rig="threePt" dir="t"/>
        </a:scene3d>
        <a:sp3d>
          <a:bevelT prst="convex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300" kern="1200"/>
        </a:p>
      </dsp:txBody>
      <dsp:txXfrm>
        <a:off x="-116532" y="4125444"/>
        <a:ext cx="699192" cy="466127"/>
      </dsp:txXfrm>
    </dsp:sp>
    <dsp:sp modelId="{F1E12BEA-CAD1-43F2-AD94-7F2F463E92BB}">
      <dsp:nvSpPr>
        <dsp:cNvPr id="0" name=""/>
        <dsp:cNvSpPr/>
      </dsp:nvSpPr>
      <dsp:spPr>
        <a:xfrm rot="16200000">
          <a:off x="-349591" y="349595"/>
          <a:ext cx="1165319" cy="466127"/>
        </a:xfrm>
        <a:prstGeom prst="chevron">
          <a:avLst/>
        </a:prstGeom>
        <a:solidFill>
          <a:srgbClr val="FFC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perspectiveFront"/>
          <a:lightRig rig="threePt" dir="t"/>
        </a:scene3d>
        <a:sp3d>
          <a:bevelT prst="convex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300" kern="1200"/>
        </a:p>
      </dsp:txBody>
      <dsp:txXfrm>
        <a:off x="-116528" y="349595"/>
        <a:ext cx="699192" cy="466127"/>
      </dsp:txXfrm>
    </dsp:sp>
  </dsp:spTree>
</dsp:drawing>
</file>

<file path=ppt/diagrams/drawing2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4B88EA-7DE0-4724-9CDB-1E833980563F}">
      <dsp:nvSpPr>
        <dsp:cNvPr id="0" name=""/>
        <dsp:cNvSpPr/>
      </dsp:nvSpPr>
      <dsp:spPr>
        <a:xfrm rot="16200000">
          <a:off x="-349591" y="3157908"/>
          <a:ext cx="1165319" cy="46612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perspectiveFront"/>
          <a:lightRig rig="threePt" dir="t"/>
        </a:scene3d>
        <a:sp3d>
          <a:bevelT prst="convex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300" kern="1200" dirty="0" smtClean="0"/>
        </a:p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300" kern="1200" dirty="0"/>
        </a:p>
      </dsp:txBody>
      <dsp:txXfrm>
        <a:off x="-116528" y="3157908"/>
        <a:ext cx="699192" cy="466127"/>
      </dsp:txXfrm>
    </dsp:sp>
    <dsp:sp modelId="{3958F4C2-2707-4EBA-9155-AF8216814F9C}">
      <dsp:nvSpPr>
        <dsp:cNvPr id="0" name=""/>
        <dsp:cNvSpPr/>
      </dsp:nvSpPr>
      <dsp:spPr>
        <a:xfrm rot="16200000">
          <a:off x="-349591" y="2221806"/>
          <a:ext cx="1165319" cy="46612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perspectiveFront"/>
          <a:lightRig rig="threePt" dir="t"/>
        </a:scene3d>
        <a:sp3d>
          <a:bevelT prst="convex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300" kern="1200" dirty="0" smtClean="0"/>
        </a:p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300" kern="1200" dirty="0"/>
        </a:p>
      </dsp:txBody>
      <dsp:txXfrm>
        <a:off x="-116528" y="2221806"/>
        <a:ext cx="699192" cy="466127"/>
      </dsp:txXfrm>
    </dsp:sp>
    <dsp:sp modelId="{4AA702E1-CE85-4BF8-839B-FB6E21FD95FF}">
      <dsp:nvSpPr>
        <dsp:cNvPr id="0" name=""/>
        <dsp:cNvSpPr/>
      </dsp:nvSpPr>
      <dsp:spPr>
        <a:xfrm rot="16200000">
          <a:off x="-349591" y="1285700"/>
          <a:ext cx="1165319" cy="46612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perspectiveFront"/>
          <a:lightRig rig="threePt" dir="t"/>
        </a:scene3d>
        <a:sp3d>
          <a:bevelT prst="convex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300" kern="1200"/>
        </a:p>
      </dsp:txBody>
      <dsp:txXfrm>
        <a:off x="-116528" y="1285700"/>
        <a:ext cx="699192" cy="466127"/>
      </dsp:txXfrm>
    </dsp:sp>
    <dsp:sp modelId="{D77E270F-907F-4864-8FFF-FB21954607D9}">
      <dsp:nvSpPr>
        <dsp:cNvPr id="0" name=""/>
        <dsp:cNvSpPr/>
      </dsp:nvSpPr>
      <dsp:spPr>
        <a:xfrm rot="16200000">
          <a:off x="-349595" y="4125444"/>
          <a:ext cx="1165319" cy="466127"/>
        </a:xfrm>
        <a:prstGeom prst="chevron">
          <a:avLst/>
        </a:prstGeom>
        <a:solidFill>
          <a:srgbClr val="8D8D8D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perspectiveFront"/>
          <a:lightRig rig="threePt" dir="t"/>
        </a:scene3d>
        <a:sp3d>
          <a:bevelT prst="convex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300" kern="1200"/>
        </a:p>
      </dsp:txBody>
      <dsp:txXfrm>
        <a:off x="-116532" y="4125444"/>
        <a:ext cx="699192" cy="466127"/>
      </dsp:txXfrm>
    </dsp:sp>
    <dsp:sp modelId="{F1E12BEA-CAD1-43F2-AD94-7F2F463E92BB}">
      <dsp:nvSpPr>
        <dsp:cNvPr id="0" name=""/>
        <dsp:cNvSpPr/>
      </dsp:nvSpPr>
      <dsp:spPr>
        <a:xfrm rot="16200000">
          <a:off x="-349591" y="349595"/>
          <a:ext cx="1165319" cy="466127"/>
        </a:xfrm>
        <a:prstGeom prst="chevron">
          <a:avLst/>
        </a:prstGeom>
        <a:solidFill>
          <a:srgbClr val="FFC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perspectiveFront"/>
          <a:lightRig rig="threePt" dir="t"/>
        </a:scene3d>
        <a:sp3d>
          <a:bevelT prst="convex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300" kern="1200"/>
        </a:p>
      </dsp:txBody>
      <dsp:txXfrm>
        <a:off x="-116528" y="349595"/>
        <a:ext cx="699192" cy="46612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4B88EA-7DE0-4724-9CDB-1E833980563F}">
      <dsp:nvSpPr>
        <dsp:cNvPr id="0" name=""/>
        <dsp:cNvSpPr/>
      </dsp:nvSpPr>
      <dsp:spPr>
        <a:xfrm rot="16200000">
          <a:off x="-349591" y="3157908"/>
          <a:ext cx="1165319" cy="46612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perspectiveFront"/>
          <a:lightRig rig="threePt" dir="t"/>
        </a:scene3d>
        <a:sp3d>
          <a:bevelT prst="convex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300" kern="1200" dirty="0" smtClean="0"/>
        </a:p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300" kern="1200" dirty="0"/>
        </a:p>
      </dsp:txBody>
      <dsp:txXfrm>
        <a:off x="-116528" y="3157908"/>
        <a:ext cx="699192" cy="466127"/>
      </dsp:txXfrm>
    </dsp:sp>
    <dsp:sp modelId="{3958F4C2-2707-4EBA-9155-AF8216814F9C}">
      <dsp:nvSpPr>
        <dsp:cNvPr id="0" name=""/>
        <dsp:cNvSpPr/>
      </dsp:nvSpPr>
      <dsp:spPr>
        <a:xfrm rot="16200000">
          <a:off x="-349591" y="2221806"/>
          <a:ext cx="1165319" cy="46612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perspectiveFront"/>
          <a:lightRig rig="threePt" dir="t"/>
        </a:scene3d>
        <a:sp3d>
          <a:bevelT prst="convex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300" kern="1200" dirty="0" smtClean="0"/>
        </a:p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300" kern="1200" dirty="0"/>
        </a:p>
      </dsp:txBody>
      <dsp:txXfrm>
        <a:off x="-116528" y="2221806"/>
        <a:ext cx="699192" cy="466127"/>
      </dsp:txXfrm>
    </dsp:sp>
    <dsp:sp modelId="{4AA702E1-CE85-4BF8-839B-FB6E21FD95FF}">
      <dsp:nvSpPr>
        <dsp:cNvPr id="0" name=""/>
        <dsp:cNvSpPr/>
      </dsp:nvSpPr>
      <dsp:spPr>
        <a:xfrm rot="16200000">
          <a:off x="-349591" y="1285700"/>
          <a:ext cx="1165319" cy="46612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perspectiveFront"/>
          <a:lightRig rig="threePt" dir="t"/>
        </a:scene3d>
        <a:sp3d>
          <a:bevelT prst="convex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300" kern="1200"/>
        </a:p>
      </dsp:txBody>
      <dsp:txXfrm>
        <a:off x="-116528" y="1285700"/>
        <a:ext cx="699192" cy="466127"/>
      </dsp:txXfrm>
    </dsp:sp>
    <dsp:sp modelId="{D77E270F-907F-4864-8FFF-FB21954607D9}">
      <dsp:nvSpPr>
        <dsp:cNvPr id="0" name=""/>
        <dsp:cNvSpPr/>
      </dsp:nvSpPr>
      <dsp:spPr>
        <a:xfrm rot="16200000">
          <a:off x="-349591" y="4125444"/>
          <a:ext cx="1165319" cy="466127"/>
        </a:xfrm>
        <a:prstGeom prst="chevron">
          <a:avLst/>
        </a:prstGeom>
        <a:solidFill>
          <a:srgbClr val="FFC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perspectiveFront"/>
          <a:lightRig rig="threePt" dir="t"/>
        </a:scene3d>
        <a:sp3d>
          <a:bevelT prst="convex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300" kern="1200"/>
        </a:p>
      </dsp:txBody>
      <dsp:txXfrm>
        <a:off x="-116528" y="4125444"/>
        <a:ext cx="699192" cy="466127"/>
      </dsp:txXfrm>
    </dsp:sp>
    <dsp:sp modelId="{F1E12BEA-CAD1-43F2-AD94-7F2F463E92BB}">
      <dsp:nvSpPr>
        <dsp:cNvPr id="0" name=""/>
        <dsp:cNvSpPr/>
      </dsp:nvSpPr>
      <dsp:spPr>
        <a:xfrm rot="16200000">
          <a:off x="-349591" y="349595"/>
          <a:ext cx="1165319" cy="46612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perspectiveFront"/>
          <a:lightRig rig="threePt" dir="t"/>
        </a:scene3d>
        <a:sp3d>
          <a:bevelT prst="convex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300" kern="1200"/>
        </a:p>
      </dsp:txBody>
      <dsp:txXfrm>
        <a:off x="-116528" y="349595"/>
        <a:ext cx="699192" cy="46612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4B88EA-7DE0-4724-9CDB-1E833980563F}">
      <dsp:nvSpPr>
        <dsp:cNvPr id="0" name=""/>
        <dsp:cNvSpPr/>
      </dsp:nvSpPr>
      <dsp:spPr>
        <a:xfrm rot="16200000">
          <a:off x="-349591" y="3157908"/>
          <a:ext cx="1165319" cy="46612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perspectiveFront"/>
          <a:lightRig rig="threePt" dir="t"/>
        </a:scene3d>
        <a:sp3d>
          <a:bevelT prst="convex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300" kern="1200" dirty="0" smtClean="0"/>
        </a:p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300" kern="1200" dirty="0"/>
        </a:p>
      </dsp:txBody>
      <dsp:txXfrm>
        <a:off x="-116528" y="3157908"/>
        <a:ext cx="699192" cy="466127"/>
      </dsp:txXfrm>
    </dsp:sp>
    <dsp:sp modelId="{3958F4C2-2707-4EBA-9155-AF8216814F9C}">
      <dsp:nvSpPr>
        <dsp:cNvPr id="0" name=""/>
        <dsp:cNvSpPr/>
      </dsp:nvSpPr>
      <dsp:spPr>
        <a:xfrm rot="16200000">
          <a:off x="-349591" y="2221806"/>
          <a:ext cx="1165319" cy="46612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perspectiveFront"/>
          <a:lightRig rig="threePt" dir="t"/>
        </a:scene3d>
        <a:sp3d>
          <a:bevelT prst="convex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300" kern="1200" dirty="0" smtClean="0"/>
        </a:p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300" kern="1200" dirty="0"/>
        </a:p>
      </dsp:txBody>
      <dsp:txXfrm>
        <a:off x="-116528" y="2221806"/>
        <a:ext cx="699192" cy="466127"/>
      </dsp:txXfrm>
    </dsp:sp>
    <dsp:sp modelId="{4AA702E1-CE85-4BF8-839B-FB6E21FD95FF}">
      <dsp:nvSpPr>
        <dsp:cNvPr id="0" name=""/>
        <dsp:cNvSpPr/>
      </dsp:nvSpPr>
      <dsp:spPr>
        <a:xfrm rot="16200000">
          <a:off x="-349591" y="1285700"/>
          <a:ext cx="1165319" cy="46612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perspectiveFront"/>
          <a:lightRig rig="threePt" dir="t"/>
        </a:scene3d>
        <a:sp3d>
          <a:bevelT prst="convex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300" kern="1200"/>
        </a:p>
      </dsp:txBody>
      <dsp:txXfrm>
        <a:off x="-116528" y="1285700"/>
        <a:ext cx="699192" cy="466127"/>
      </dsp:txXfrm>
    </dsp:sp>
    <dsp:sp modelId="{D77E270F-907F-4864-8FFF-FB21954607D9}">
      <dsp:nvSpPr>
        <dsp:cNvPr id="0" name=""/>
        <dsp:cNvSpPr/>
      </dsp:nvSpPr>
      <dsp:spPr>
        <a:xfrm rot="16200000">
          <a:off x="-349595" y="4125444"/>
          <a:ext cx="1165319" cy="466127"/>
        </a:xfrm>
        <a:prstGeom prst="chevron">
          <a:avLst/>
        </a:prstGeom>
        <a:solidFill>
          <a:srgbClr val="FFC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perspectiveFront"/>
          <a:lightRig rig="threePt" dir="t"/>
        </a:scene3d>
        <a:sp3d>
          <a:bevelT prst="convex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300" kern="1200"/>
        </a:p>
      </dsp:txBody>
      <dsp:txXfrm>
        <a:off x="-116532" y="4125444"/>
        <a:ext cx="699192" cy="466127"/>
      </dsp:txXfrm>
    </dsp:sp>
    <dsp:sp modelId="{F1E12BEA-CAD1-43F2-AD94-7F2F463E92BB}">
      <dsp:nvSpPr>
        <dsp:cNvPr id="0" name=""/>
        <dsp:cNvSpPr/>
      </dsp:nvSpPr>
      <dsp:spPr>
        <a:xfrm rot="16200000">
          <a:off x="-349591" y="349595"/>
          <a:ext cx="1165319" cy="46612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perspectiveFront"/>
          <a:lightRig rig="threePt" dir="t"/>
        </a:scene3d>
        <a:sp3d>
          <a:bevelT prst="convex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300" kern="1200"/>
        </a:p>
      </dsp:txBody>
      <dsp:txXfrm>
        <a:off x="-116528" y="349595"/>
        <a:ext cx="699192" cy="46612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4B88EA-7DE0-4724-9CDB-1E833980563F}">
      <dsp:nvSpPr>
        <dsp:cNvPr id="0" name=""/>
        <dsp:cNvSpPr/>
      </dsp:nvSpPr>
      <dsp:spPr>
        <a:xfrm rot="16200000">
          <a:off x="-349591" y="3157908"/>
          <a:ext cx="1165319" cy="46612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perspectiveFront"/>
          <a:lightRig rig="threePt" dir="t"/>
        </a:scene3d>
        <a:sp3d>
          <a:bevelT prst="convex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300" kern="1200" dirty="0" smtClean="0"/>
        </a:p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300" kern="1200" dirty="0"/>
        </a:p>
      </dsp:txBody>
      <dsp:txXfrm>
        <a:off x="-116528" y="3157908"/>
        <a:ext cx="699192" cy="466127"/>
      </dsp:txXfrm>
    </dsp:sp>
    <dsp:sp modelId="{3958F4C2-2707-4EBA-9155-AF8216814F9C}">
      <dsp:nvSpPr>
        <dsp:cNvPr id="0" name=""/>
        <dsp:cNvSpPr/>
      </dsp:nvSpPr>
      <dsp:spPr>
        <a:xfrm rot="16200000">
          <a:off x="-349591" y="2221806"/>
          <a:ext cx="1165319" cy="46612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perspectiveFront"/>
          <a:lightRig rig="threePt" dir="t"/>
        </a:scene3d>
        <a:sp3d>
          <a:bevelT prst="convex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300" kern="1200" dirty="0" smtClean="0"/>
        </a:p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300" kern="1200" dirty="0"/>
        </a:p>
      </dsp:txBody>
      <dsp:txXfrm>
        <a:off x="-116528" y="2221806"/>
        <a:ext cx="699192" cy="466127"/>
      </dsp:txXfrm>
    </dsp:sp>
    <dsp:sp modelId="{4AA702E1-CE85-4BF8-839B-FB6E21FD95FF}">
      <dsp:nvSpPr>
        <dsp:cNvPr id="0" name=""/>
        <dsp:cNvSpPr/>
      </dsp:nvSpPr>
      <dsp:spPr>
        <a:xfrm rot="16200000">
          <a:off x="-349591" y="1285700"/>
          <a:ext cx="1165319" cy="46612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perspectiveFront"/>
          <a:lightRig rig="threePt" dir="t"/>
        </a:scene3d>
        <a:sp3d>
          <a:bevelT prst="convex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300" kern="1200"/>
        </a:p>
      </dsp:txBody>
      <dsp:txXfrm>
        <a:off x="-116528" y="1285700"/>
        <a:ext cx="699192" cy="466127"/>
      </dsp:txXfrm>
    </dsp:sp>
    <dsp:sp modelId="{D77E270F-907F-4864-8FFF-FB21954607D9}">
      <dsp:nvSpPr>
        <dsp:cNvPr id="0" name=""/>
        <dsp:cNvSpPr/>
      </dsp:nvSpPr>
      <dsp:spPr>
        <a:xfrm rot="16200000">
          <a:off x="-349595" y="4125444"/>
          <a:ext cx="1165319" cy="466127"/>
        </a:xfrm>
        <a:prstGeom prst="chevron">
          <a:avLst/>
        </a:prstGeom>
        <a:solidFill>
          <a:srgbClr val="FFC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perspectiveFront"/>
          <a:lightRig rig="threePt" dir="t"/>
        </a:scene3d>
        <a:sp3d>
          <a:bevelT prst="convex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300" kern="1200"/>
        </a:p>
      </dsp:txBody>
      <dsp:txXfrm>
        <a:off x="-116532" y="4125444"/>
        <a:ext cx="699192" cy="466127"/>
      </dsp:txXfrm>
    </dsp:sp>
    <dsp:sp modelId="{F1E12BEA-CAD1-43F2-AD94-7F2F463E92BB}">
      <dsp:nvSpPr>
        <dsp:cNvPr id="0" name=""/>
        <dsp:cNvSpPr/>
      </dsp:nvSpPr>
      <dsp:spPr>
        <a:xfrm rot="16200000">
          <a:off x="-349591" y="349595"/>
          <a:ext cx="1165319" cy="46612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perspectiveFront"/>
          <a:lightRig rig="threePt" dir="t"/>
        </a:scene3d>
        <a:sp3d>
          <a:bevelT prst="convex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300" kern="1200"/>
        </a:p>
      </dsp:txBody>
      <dsp:txXfrm>
        <a:off x="-116528" y="349595"/>
        <a:ext cx="699192" cy="466127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4B88EA-7DE0-4724-9CDB-1E833980563F}">
      <dsp:nvSpPr>
        <dsp:cNvPr id="0" name=""/>
        <dsp:cNvSpPr/>
      </dsp:nvSpPr>
      <dsp:spPr>
        <a:xfrm rot="16200000">
          <a:off x="-349591" y="3157908"/>
          <a:ext cx="1165319" cy="46612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perspectiveFront"/>
          <a:lightRig rig="threePt" dir="t"/>
        </a:scene3d>
        <a:sp3d>
          <a:bevelT prst="convex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300" kern="1200" dirty="0" smtClean="0"/>
        </a:p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300" kern="1200" dirty="0"/>
        </a:p>
      </dsp:txBody>
      <dsp:txXfrm>
        <a:off x="-116528" y="3157908"/>
        <a:ext cx="699192" cy="466127"/>
      </dsp:txXfrm>
    </dsp:sp>
    <dsp:sp modelId="{3958F4C2-2707-4EBA-9155-AF8216814F9C}">
      <dsp:nvSpPr>
        <dsp:cNvPr id="0" name=""/>
        <dsp:cNvSpPr/>
      </dsp:nvSpPr>
      <dsp:spPr>
        <a:xfrm rot="16200000">
          <a:off x="-349591" y="2221806"/>
          <a:ext cx="1165319" cy="46612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perspectiveFront"/>
          <a:lightRig rig="threePt" dir="t"/>
        </a:scene3d>
        <a:sp3d>
          <a:bevelT prst="convex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300" kern="1200" dirty="0" smtClean="0"/>
        </a:p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300" kern="1200" dirty="0"/>
        </a:p>
      </dsp:txBody>
      <dsp:txXfrm>
        <a:off x="-116528" y="2221806"/>
        <a:ext cx="699192" cy="466127"/>
      </dsp:txXfrm>
    </dsp:sp>
    <dsp:sp modelId="{4AA702E1-CE85-4BF8-839B-FB6E21FD95FF}">
      <dsp:nvSpPr>
        <dsp:cNvPr id="0" name=""/>
        <dsp:cNvSpPr/>
      </dsp:nvSpPr>
      <dsp:spPr>
        <a:xfrm rot="16200000">
          <a:off x="-349591" y="1285700"/>
          <a:ext cx="1165319" cy="46612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perspectiveFront"/>
          <a:lightRig rig="threePt" dir="t"/>
        </a:scene3d>
        <a:sp3d>
          <a:bevelT prst="convex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300" kern="1200"/>
        </a:p>
      </dsp:txBody>
      <dsp:txXfrm>
        <a:off x="-116528" y="1285700"/>
        <a:ext cx="699192" cy="466127"/>
      </dsp:txXfrm>
    </dsp:sp>
    <dsp:sp modelId="{D77E270F-907F-4864-8FFF-FB21954607D9}">
      <dsp:nvSpPr>
        <dsp:cNvPr id="0" name=""/>
        <dsp:cNvSpPr/>
      </dsp:nvSpPr>
      <dsp:spPr>
        <a:xfrm rot="16200000">
          <a:off x="-349595" y="4125444"/>
          <a:ext cx="1165319" cy="466127"/>
        </a:xfrm>
        <a:prstGeom prst="chevron">
          <a:avLst/>
        </a:prstGeom>
        <a:solidFill>
          <a:srgbClr val="FFC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perspectiveFront"/>
          <a:lightRig rig="threePt" dir="t"/>
        </a:scene3d>
        <a:sp3d>
          <a:bevelT prst="convex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300" kern="1200"/>
        </a:p>
      </dsp:txBody>
      <dsp:txXfrm>
        <a:off x="-116532" y="4125444"/>
        <a:ext cx="699192" cy="466127"/>
      </dsp:txXfrm>
    </dsp:sp>
    <dsp:sp modelId="{F1E12BEA-CAD1-43F2-AD94-7F2F463E92BB}">
      <dsp:nvSpPr>
        <dsp:cNvPr id="0" name=""/>
        <dsp:cNvSpPr/>
      </dsp:nvSpPr>
      <dsp:spPr>
        <a:xfrm rot="16200000">
          <a:off x="-349591" y="349595"/>
          <a:ext cx="1165319" cy="46612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perspectiveFront"/>
          <a:lightRig rig="threePt" dir="t"/>
        </a:scene3d>
        <a:sp3d>
          <a:bevelT prst="convex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300" kern="1200"/>
        </a:p>
      </dsp:txBody>
      <dsp:txXfrm>
        <a:off x="-116528" y="349595"/>
        <a:ext cx="699192" cy="466127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F05583-7E6E-4BC0-848A-D49078913D4D}">
      <dsp:nvSpPr>
        <dsp:cNvPr id="0" name=""/>
        <dsp:cNvSpPr/>
      </dsp:nvSpPr>
      <dsp:spPr>
        <a:xfrm>
          <a:off x="1582195" y="213966"/>
          <a:ext cx="3018935" cy="1048436"/>
        </a:xfrm>
        <a:prstGeom prst="ellipse">
          <a:avLst/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AD199F9-D8CE-4685-853A-50447F631966}">
      <dsp:nvSpPr>
        <dsp:cNvPr id="0" name=""/>
        <dsp:cNvSpPr/>
      </dsp:nvSpPr>
      <dsp:spPr>
        <a:xfrm>
          <a:off x="2746595" y="2808313"/>
          <a:ext cx="565775" cy="320278"/>
        </a:xfrm>
        <a:prstGeom prst="downArrow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017D158-6688-4EDB-A2BC-DEC8A94F36C5}">
      <dsp:nvSpPr>
        <dsp:cNvPr id="0" name=""/>
        <dsp:cNvSpPr/>
      </dsp:nvSpPr>
      <dsp:spPr>
        <a:xfrm>
          <a:off x="2027430" y="3204484"/>
          <a:ext cx="2137827" cy="454679"/>
        </a:xfrm>
        <a:prstGeom prst="rect">
          <a:avLst/>
        </a:prstGeom>
        <a:solidFill>
          <a:srgbClr val="FF9900"/>
        </a:solidFill>
        <a:ln>
          <a:noFill/>
        </a:ln>
        <a:effectLst>
          <a:outerShdw blurRad="149987" dist="250190" dir="8460000" algn="ctr" rotWithShape="0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500000"/>
          </a:lightRig>
        </a:scene3d>
        <a:sp3d prstMaterial="metal">
          <a:bevelT w="88900" h="88900"/>
        </a:sp3d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b="1" kern="1200" dirty="0" smtClean="0">
              <a:solidFill>
                <a:schemeClr val="bg2">
                  <a:lumMod val="50000"/>
                </a:schemeClr>
              </a:solidFill>
            </a:rPr>
            <a:t>L’apprentissage supervisé</a:t>
          </a:r>
          <a:endParaRPr lang="fr-FR" sz="1200" b="1" kern="1200" dirty="0">
            <a:solidFill>
              <a:schemeClr val="bg2">
                <a:lumMod val="50000"/>
              </a:schemeClr>
            </a:solidFill>
          </a:endParaRPr>
        </a:p>
      </dsp:txBody>
      <dsp:txXfrm>
        <a:off x="2027430" y="3204484"/>
        <a:ext cx="2137827" cy="454679"/>
      </dsp:txXfrm>
    </dsp:sp>
    <dsp:sp modelId="{ED70D3E7-76D0-4857-A1FB-B44BC4311230}">
      <dsp:nvSpPr>
        <dsp:cNvPr id="0" name=""/>
        <dsp:cNvSpPr/>
      </dsp:nvSpPr>
      <dsp:spPr>
        <a:xfrm>
          <a:off x="3163205" y="534919"/>
          <a:ext cx="1069935" cy="1053117"/>
        </a:xfrm>
        <a:prstGeom prst="ellipse">
          <a:avLst/>
        </a:prstGeom>
        <a:solidFill>
          <a:srgbClr val="0F8346"/>
        </a:solidFill>
        <a:ln w="12700" cap="flat" cmpd="sng" algn="ctr">
          <a:noFill/>
          <a:prstDash val="solid"/>
          <a:miter lim="800000"/>
        </a:ln>
        <a:effectLst>
          <a:outerShdw blurRad="149987" dist="250190" dir="8460000" algn="ctr" rotWithShape="0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500000"/>
          </a:lightRig>
        </a:scene3d>
        <a:sp3d prstMaterial="metal">
          <a:bevelT w="88900" h="889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900" kern="1200" dirty="0" smtClean="0"/>
            <a:t>Variables à prédire quantitative</a:t>
          </a:r>
          <a:endParaRPr lang="fr-FR" sz="900" kern="1200" dirty="0"/>
        </a:p>
      </dsp:txBody>
      <dsp:txXfrm>
        <a:off x="3319893" y="689144"/>
        <a:ext cx="756559" cy="744667"/>
      </dsp:txXfrm>
    </dsp:sp>
    <dsp:sp modelId="{56B07E8F-8616-4BBD-93FC-AA40B42BEA7E}">
      <dsp:nvSpPr>
        <dsp:cNvPr id="0" name=""/>
        <dsp:cNvSpPr/>
      </dsp:nvSpPr>
      <dsp:spPr>
        <a:xfrm>
          <a:off x="2026512" y="534916"/>
          <a:ext cx="1053117" cy="1053117"/>
        </a:xfrm>
        <a:prstGeom prst="ellipse">
          <a:avLst/>
        </a:prstGeom>
        <a:solidFill>
          <a:srgbClr val="E9EE12"/>
        </a:solidFill>
        <a:ln w="12700" cap="flat" cmpd="sng" algn="ctr">
          <a:noFill/>
          <a:prstDash val="solid"/>
          <a:miter lim="800000"/>
        </a:ln>
        <a:effectLst>
          <a:outerShdw blurRad="149987" dist="250190" dir="8460000" algn="ctr" rotWithShape="0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500000"/>
          </a:lightRig>
        </a:scene3d>
        <a:sp3d prstMaterial="metal">
          <a:bevelT w="88900" h="889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900" kern="1200" dirty="0" smtClean="0">
              <a:solidFill>
                <a:schemeClr val="bg2">
                  <a:lumMod val="50000"/>
                </a:schemeClr>
              </a:solidFill>
            </a:rPr>
            <a:t>Volume d’information réduit</a:t>
          </a:r>
          <a:endParaRPr lang="fr-FR" sz="900" kern="1200" dirty="0">
            <a:solidFill>
              <a:schemeClr val="bg2">
                <a:lumMod val="50000"/>
              </a:schemeClr>
            </a:solidFill>
          </a:endParaRPr>
        </a:p>
      </dsp:txBody>
      <dsp:txXfrm>
        <a:off x="2180737" y="689141"/>
        <a:ext cx="744667" cy="744667"/>
      </dsp:txXfrm>
    </dsp:sp>
    <dsp:sp modelId="{3ABCA0F6-C0EC-4713-A022-8FFAD4321454}">
      <dsp:nvSpPr>
        <dsp:cNvPr id="0" name=""/>
        <dsp:cNvSpPr/>
      </dsp:nvSpPr>
      <dsp:spPr>
        <a:xfrm>
          <a:off x="2561424" y="1604749"/>
          <a:ext cx="1053117" cy="1053117"/>
        </a:xfrm>
        <a:prstGeom prst="ellipse">
          <a:avLst/>
        </a:prstGeom>
        <a:solidFill>
          <a:srgbClr val="211BA1"/>
        </a:solidFill>
        <a:ln w="12700" cap="flat" cmpd="sng" algn="ctr">
          <a:noFill/>
          <a:prstDash val="solid"/>
          <a:miter lim="800000"/>
        </a:ln>
        <a:effectLst>
          <a:outerShdw blurRad="149987" dist="250190" dir="8460000" algn="ctr" rotWithShape="0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500000"/>
          </a:lightRig>
        </a:scene3d>
        <a:sp3d prstMaterial="metal">
          <a:bevelT w="88900" h="889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900" kern="1200" dirty="0" smtClean="0"/>
            <a:t>Données labellisées</a:t>
          </a:r>
          <a:endParaRPr lang="fr-FR" sz="900" kern="1200" dirty="0"/>
        </a:p>
      </dsp:txBody>
      <dsp:txXfrm>
        <a:off x="2715649" y="1758974"/>
        <a:ext cx="744667" cy="744667"/>
      </dsp:txXfrm>
    </dsp:sp>
    <dsp:sp modelId="{A06B6A4B-289B-4D6C-A298-5A1A1DE9CAA6}">
      <dsp:nvSpPr>
        <dsp:cNvPr id="0" name=""/>
        <dsp:cNvSpPr/>
      </dsp:nvSpPr>
      <dsp:spPr>
        <a:xfrm>
          <a:off x="1465435" y="128185"/>
          <a:ext cx="3276364" cy="2621091"/>
        </a:xfrm>
        <a:prstGeom prst="funnel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4B88EA-7DE0-4724-9CDB-1E833980563F}">
      <dsp:nvSpPr>
        <dsp:cNvPr id="0" name=""/>
        <dsp:cNvSpPr/>
      </dsp:nvSpPr>
      <dsp:spPr>
        <a:xfrm rot="16200000">
          <a:off x="-349591" y="3157908"/>
          <a:ext cx="1165319" cy="46612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perspectiveFront"/>
          <a:lightRig rig="threePt" dir="t"/>
        </a:scene3d>
        <a:sp3d>
          <a:bevelT prst="convex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300" kern="1200" dirty="0" smtClean="0"/>
        </a:p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300" kern="1200" dirty="0"/>
        </a:p>
      </dsp:txBody>
      <dsp:txXfrm>
        <a:off x="-116528" y="3157908"/>
        <a:ext cx="699192" cy="466127"/>
      </dsp:txXfrm>
    </dsp:sp>
    <dsp:sp modelId="{3958F4C2-2707-4EBA-9155-AF8216814F9C}">
      <dsp:nvSpPr>
        <dsp:cNvPr id="0" name=""/>
        <dsp:cNvSpPr/>
      </dsp:nvSpPr>
      <dsp:spPr>
        <a:xfrm rot="16200000">
          <a:off x="-349591" y="2221806"/>
          <a:ext cx="1165319" cy="46612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perspectiveFront"/>
          <a:lightRig rig="threePt" dir="t"/>
        </a:scene3d>
        <a:sp3d>
          <a:bevelT prst="convex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300" kern="1200" dirty="0" smtClean="0"/>
        </a:p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300" kern="1200" dirty="0"/>
        </a:p>
      </dsp:txBody>
      <dsp:txXfrm>
        <a:off x="-116528" y="2221806"/>
        <a:ext cx="699192" cy="466127"/>
      </dsp:txXfrm>
    </dsp:sp>
    <dsp:sp modelId="{4AA702E1-CE85-4BF8-839B-FB6E21FD95FF}">
      <dsp:nvSpPr>
        <dsp:cNvPr id="0" name=""/>
        <dsp:cNvSpPr/>
      </dsp:nvSpPr>
      <dsp:spPr>
        <a:xfrm rot="16200000">
          <a:off x="-349591" y="1285700"/>
          <a:ext cx="1165319" cy="46612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perspectiveFront"/>
          <a:lightRig rig="threePt" dir="t"/>
        </a:scene3d>
        <a:sp3d>
          <a:bevelT prst="convex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300" kern="1200"/>
        </a:p>
      </dsp:txBody>
      <dsp:txXfrm>
        <a:off x="-116528" y="1285700"/>
        <a:ext cx="699192" cy="466127"/>
      </dsp:txXfrm>
    </dsp:sp>
    <dsp:sp modelId="{D77E270F-907F-4864-8FFF-FB21954607D9}">
      <dsp:nvSpPr>
        <dsp:cNvPr id="0" name=""/>
        <dsp:cNvSpPr/>
      </dsp:nvSpPr>
      <dsp:spPr>
        <a:xfrm rot="16200000">
          <a:off x="-349595" y="4125444"/>
          <a:ext cx="1165319" cy="466127"/>
        </a:xfrm>
        <a:prstGeom prst="chevron">
          <a:avLst/>
        </a:prstGeom>
        <a:solidFill>
          <a:srgbClr val="FFC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perspectiveFront"/>
          <a:lightRig rig="threePt" dir="t"/>
        </a:scene3d>
        <a:sp3d>
          <a:bevelT prst="convex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300" kern="1200"/>
        </a:p>
      </dsp:txBody>
      <dsp:txXfrm>
        <a:off x="-116532" y="4125444"/>
        <a:ext cx="699192" cy="466127"/>
      </dsp:txXfrm>
    </dsp:sp>
    <dsp:sp modelId="{F1E12BEA-CAD1-43F2-AD94-7F2F463E92BB}">
      <dsp:nvSpPr>
        <dsp:cNvPr id="0" name=""/>
        <dsp:cNvSpPr/>
      </dsp:nvSpPr>
      <dsp:spPr>
        <a:xfrm rot="16200000">
          <a:off x="-349591" y="349595"/>
          <a:ext cx="1165319" cy="46612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perspectiveFront"/>
          <a:lightRig rig="threePt" dir="t"/>
        </a:scene3d>
        <a:sp3d>
          <a:bevelT prst="convex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300" kern="1200"/>
        </a:p>
      </dsp:txBody>
      <dsp:txXfrm>
        <a:off x="-116528" y="349595"/>
        <a:ext cx="699192" cy="466127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A6D1C6-1A65-4734-A407-CCDA9CEF8E7E}">
      <dsp:nvSpPr>
        <dsp:cNvPr id="0" name=""/>
        <dsp:cNvSpPr/>
      </dsp:nvSpPr>
      <dsp:spPr>
        <a:xfrm>
          <a:off x="0" y="2442"/>
          <a:ext cx="7344816" cy="106646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800" kern="1200" dirty="0" smtClean="0"/>
        </a:p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b="1" kern="1200" dirty="0" smtClean="0">
              <a:latin typeface="Garamond" panose="02020404030301010803" pitchFamily="18" charset="0"/>
            </a:rPr>
            <a:t>Simple à construire</a:t>
          </a:r>
          <a:endParaRPr lang="fr-FR" sz="1800" b="1" kern="1200" dirty="0">
            <a:latin typeface="Garamond" panose="02020404030301010803" pitchFamily="18" charset="0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14:m xmlns:a14="http://schemas.microsoft.com/office/drawing/2010/main">
            <m:oMath xmlns:m="http://schemas.openxmlformats.org/officeDocument/2006/math">
              <m:r>
                <a:rPr lang="fr-FR" sz="1400" b="1" i="1" kern="1200" smtClean="0">
                  <a:solidFill>
                    <a:schemeClr val="bg2">
                      <a:lumMod val="5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m:t>𝒂𝒓𝒈𝒎𝒊𝒏</m:t>
              </m:r>
              <m:r>
                <a:rPr lang="fr-FR" sz="1400" b="1" i="1" kern="1200" smtClean="0">
                  <a:solidFill>
                    <a:schemeClr val="bg2">
                      <a:lumMod val="5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m:t>(</m:t>
              </m:r>
              <m:sSup>
                <m:sSupPr>
                  <m:ctrlPr>
                    <a:rPr lang="fr-FR" sz="1400" b="1" i="1" kern="1200">
                      <a:solidFill>
                        <a:schemeClr val="bg2">
                          <a:lumMod val="50000"/>
                        </a:schemeClr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</m:ctrlPr>
                </m:sSupPr>
                <m:e>
                  <m:d>
                    <m:dPr>
                      <m:begChr m:val="|"/>
                      <m:endChr m:val="|"/>
                      <m:ctrlPr>
                        <a:rPr lang="fr-FR" sz="1400" b="1" i="1" kern="120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</m:ctrlPr>
                    </m:dPr>
                    <m:e>
                      <m:d>
                        <m:dPr>
                          <m:begChr m:val="|"/>
                          <m:endChr m:val="|"/>
                          <m:ctrlPr>
                            <a:rPr lang="fr-FR" sz="1400" b="1" i="1" kern="120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400" b="1" i="1" kern="120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𝒀</m:t>
                          </m:r>
                          <m:r>
                            <a:rPr lang="fr-FR" sz="1400" b="1" i="1" kern="120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fr-FR" sz="1400" b="1" i="1" kern="120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𝑿</m:t>
                          </m:r>
                          <m:r>
                            <a:rPr lang="fr-FR" sz="1400" b="1" i="1" kern="120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𝜷</m:t>
                          </m:r>
                        </m:e>
                      </m:d>
                    </m:e>
                  </m:d>
                </m:e>
                <m:sup>
                  <m:r>
                    <a:rPr lang="fr-FR" sz="1400" b="1" i="1" kern="1200">
                      <a:solidFill>
                        <a:schemeClr val="bg2">
                          <a:lumMod val="50000"/>
                        </a:schemeClr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𝟐</m:t>
                  </m:r>
                </m:sup>
              </m:sSup>
              <m:r>
                <a:rPr lang="fr-FR" sz="1400" b="1" i="1" kern="1200">
                  <a:solidFill>
                    <a:schemeClr val="bg2">
                      <a:lumMod val="5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m:t>)</m:t>
              </m:r>
            </m:oMath>
          </a14:m>
          <a:endParaRPr lang="fr-FR" sz="1400" b="1" kern="1200" dirty="0"/>
        </a:p>
      </dsp:txBody>
      <dsp:txXfrm>
        <a:off x="1575609" y="2442"/>
        <a:ext cx="5769206" cy="1066461"/>
      </dsp:txXfrm>
    </dsp:sp>
    <dsp:sp modelId="{EB373846-2A6F-4132-8162-0F8FE655ACBE}">
      <dsp:nvSpPr>
        <dsp:cNvPr id="0" name=""/>
        <dsp:cNvSpPr/>
      </dsp:nvSpPr>
      <dsp:spPr>
        <a:xfrm>
          <a:off x="66866" y="71691"/>
          <a:ext cx="1468963" cy="853169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BC6B954-4766-435D-808B-1F8ABB819DDD}">
      <dsp:nvSpPr>
        <dsp:cNvPr id="0" name=""/>
        <dsp:cNvSpPr/>
      </dsp:nvSpPr>
      <dsp:spPr>
        <a:xfrm>
          <a:off x="0" y="1147118"/>
          <a:ext cx="7344816" cy="106646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800" kern="1200" dirty="0" smtClean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800" b="1" kern="1200" dirty="0" smtClean="0">
              <a:latin typeface="Garamond" panose="02020404030301010803" pitchFamily="18" charset="0"/>
            </a:rPr>
            <a:t>Présence d’une régularisation  </a:t>
          </a:r>
          <a:endParaRPr lang="fr-FR" sz="1800" b="1" kern="1200" dirty="0">
            <a:latin typeface="Garamond" panose="02020404030301010803" pitchFamily="18" charset="0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14:m xmlns:a14="http://schemas.microsoft.com/office/drawing/2010/main">
            <m:oMath xmlns:m="http://schemas.openxmlformats.org/officeDocument/2006/math">
              <m:r>
                <a:rPr lang="fr-FR" sz="1400" b="1" i="1" kern="1200" smtClean="0">
                  <a:solidFill>
                    <a:schemeClr val="bg2">
                      <a:lumMod val="5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m:t>𝒂𝒓𝒈𝒎𝒊𝒏</m:t>
              </m:r>
              <m:r>
                <a:rPr lang="fr-FR" sz="1400" b="1" i="1" kern="1200" smtClean="0">
                  <a:solidFill>
                    <a:schemeClr val="bg2">
                      <a:lumMod val="5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m:t>(</m:t>
              </m:r>
              <m:sSup>
                <m:sSupPr>
                  <m:ctrlPr>
                    <a:rPr lang="fr-FR" sz="1400" b="1" i="1" kern="1200">
                      <a:solidFill>
                        <a:schemeClr val="bg2">
                          <a:lumMod val="50000"/>
                        </a:schemeClr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</m:ctrlPr>
                </m:sSupPr>
                <m:e>
                  <m:d>
                    <m:dPr>
                      <m:begChr m:val="|"/>
                      <m:endChr m:val="|"/>
                      <m:ctrlPr>
                        <a:rPr lang="fr-FR" sz="1400" b="1" i="1" kern="120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</m:ctrlPr>
                    </m:dPr>
                    <m:e>
                      <m:d>
                        <m:dPr>
                          <m:begChr m:val="|"/>
                          <m:endChr m:val="|"/>
                          <m:ctrlPr>
                            <a:rPr lang="fr-FR" sz="1400" b="1" i="1" kern="120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400" b="1" i="1" kern="120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𝒀</m:t>
                          </m:r>
                          <m:r>
                            <a:rPr lang="fr-FR" sz="1400" b="1" i="1" kern="120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fr-FR" sz="1400" b="1" i="1" kern="120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𝑿</m:t>
                          </m:r>
                          <m:r>
                            <a:rPr lang="fr-FR" sz="1400" b="1" i="1" kern="120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𝜷</m:t>
                          </m:r>
                        </m:e>
                      </m:d>
                    </m:e>
                  </m:d>
                </m:e>
                <m:sup>
                  <m:r>
                    <a:rPr lang="fr-FR" sz="1400" b="1" i="1" kern="1200">
                      <a:solidFill>
                        <a:schemeClr val="bg2">
                          <a:lumMod val="50000"/>
                        </a:schemeClr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𝟐</m:t>
                  </m:r>
                </m:sup>
              </m:sSup>
              <m:r>
                <a:rPr lang="fr-FR" sz="1400" b="1" i="1" kern="1200">
                  <a:solidFill>
                    <a:schemeClr val="bg2">
                      <a:lumMod val="5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m:t>+ </m:t>
              </m:r>
              <m:r>
                <a:rPr lang="fr-FR" sz="1400" b="1" i="1" kern="1200">
                  <a:solidFill>
                    <a:schemeClr val="bg2">
                      <a:lumMod val="5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m:t>𝝀</m:t>
              </m:r>
              <m:sSup>
                <m:sSupPr>
                  <m:ctrlPr>
                    <a:rPr lang="fr-FR" sz="1400" b="1" i="1" kern="1200">
                      <a:solidFill>
                        <a:schemeClr val="bg2">
                          <a:lumMod val="50000"/>
                        </a:schemeClr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</m:ctrlPr>
                </m:sSupPr>
                <m:e>
                  <m:d>
                    <m:dPr>
                      <m:begChr m:val="|"/>
                      <m:endChr m:val="|"/>
                      <m:ctrlPr>
                        <a:rPr lang="fr-FR" sz="1400" b="1" i="1" kern="120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</m:ctrlPr>
                    </m:dPr>
                    <m:e>
                      <m:d>
                        <m:dPr>
                          <m:begChr m:val="|"/>
                          <m:endChr m:val="|"/>
                          <m:ctrlPr>
                            <a:rPr lang="fr-FR" sz="1400" b="1" i="1" kern="120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400" b="1" i="1" kern="120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𝜷</m:t>
                          </m:r>
                        </m:e>
                      </m:d>
                    </m:e>
                  </m:d>
                </m:e>
                <m:sup>
                  <m:r>
                    <a:rPr lang="fr-FR" sz="1400" b="1" i="1" kern="1200">
                      <a:solidFill>
                        <a:schemeClr val="bg2">
                          <a:lumMod val="50000"/>
                        </a:schemeClr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𝟐</m:t>
                  </m:r>
                </m:sup>
              </m:sSup>
              <m:r>
                <a:rPr lang="fr-FR" sz="1400" b="1" i="1" kern="1200">
                  <a:solidFill>
                    <a:schemeClr val="bg2">
                      <a:lumMod val="5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m:t>)</m:t>
              </m:r>
            </m:oMath>
          </a14:m>
          <a:endParaRPr lang="fr-FR" sz="1400" b="1" kern="1200" dirty="0">
            <a:solidFill>
              <a:schemeClr val="bg2">
                <a:lumMod val="50000"/>
              </a:schemeClr>
            </a:solidFill>
            <a:latin typeface="Cambria Math" panose="02040503050406030204" pitchFamily="18" charset="0"/>
            <a:ea typeface="Cambria Math" panose="02040503050406030204" pitchFamily="18" charset="0"/>
          </a:endParaRPr>
        </a:p>
      </dsp:txBody>
      <dsp:txXfrm>
        <a:off x="1575609" y="1147118"/>
        <a:ext cx="5769206" cy="1066461"/>
      </dsp:txXfrm>
    </dsp:sp>
    <dsp:sp modelId="{D5C49292-8ED3-4F56-B277-77CE819AE39D}">
      <dsp:nvSpPr>
        <dsp:cNvPr id="0" name=""/>
        <dsp:cNvSpPr/>
      </dsp:nvSpPr>
      <dsp:spPr>
        <a:xfrm>
          <a:off x="66866" y="1218812"/>
          <a:ext cx="1468963" cy="996570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5736943-DB9D-40F4-AD36-4823043D5D0B}">
      <dsp:nvSpPr>
        <dsp:cNvPr id="0" name=""/>
        <dsp:cNvSpPr/>
      </dsp:nvSpPr>
      <dsp:spPr>
        <a:xfrm>
          <a:off x="0" y="2346215"/>
          <a:ext cx="7344816" cy="106646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b="1" kern="1200" dirty="0" smtClean="0">
              <a:latin typeface="Garamond" panose="02020404030301010803" pitchFamily="18" charset="0"/>
            </a:rPr>
            <a:t>Modèle ensembliste</a:t>
          </a:r>
        </a:p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b="1" kern="1200" dirty="0" smtClean="0">
              <a:latin typeface="Garamond" panose="02020404030301010803" pitchFamily="18" charset="0"/>
            </a:rPr>
            <a:t>Exécution en parallèle des estimateurs</a:t>
          </a:r>
        </a:p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b="1" kern="1200" dirty="0" smtClean="0">
              <a:latin typeface="Garamond" panose="02020404030301010803" pitchFamily="18" charset="0"/>
            </a:rPr>
            <a:t>Moyennes des prédictions</a:t>
          </a:r>
          <a:endParaRPr lang="fr-FR" sz="1800" b="1" kern="1200" dirty="0">
            <a:latin typeface="Garamond" panose="02020404030301010803" pitchFamily="18" charset="0"/>
          </a:endParaRPr>
        </a:p>
      </dsp:txBody>
      <dsp:txXfrm>
        <a:off x="1575609" y="2346215"/>
        <a:ext cx="5769206" cy="1066461"/>
      </dsp:txXfrm>
    </dsp:sp>
    <dsp:sp modelId="{7DD0B6C4-3C64-4950-B465-1D38DAE3CFCD}">
      <dsp:nvSpPr>
        <dsp:cNvPr id="0" name=""/>
        <dsp:cNvSpPr/>
      </dsp:nvSpPr>
      <dsp:spPr>
        <a:xfrm>
          <a:off x="66866" y="2437624"/>
          <a:ext cx="1468963" cy="853169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13B587B-A154-4CDC-BF6A-2109A865250D}">
      <dsp:nvSpPr>
        <dsp:cNvPr id="0" name=""/>
        <dsp:cNvSpPr/>
      </dsp:nvSpPr>
      <dsp:spPr>
        <a:xfrm>
          <a:off x="0" y="3433260"/>
          <a:ext cx="7344816" cy="106646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b="1" kern="1200" dirty="0" smtClean="0">
              <a:latin typeface="Garamond" panose="02020404030301010803" pitchFamily="18" charset="0"/>
            </a:rPr>
            <a:t>Modèle ensembliste</a:t>
          </a:r>
        </a:p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b="1" kern="1200" dirty="0" smtClean="0">
              <a:latin typeface="Garamond" panose="02020404030301010803" pitchFamily="18" charset="0"/>
            </a:rPr>
            <a:t>Exécution séquentielle</a:t>
          </a:r>
        </a:p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b="1" kern="1200" dirty="0" smtClean="0">
              <a:latin typeface="Garamond" panose="02020404030301010803" pitchFamily="18" charset="0"/>
            </a:rPr>
            <a:t>Estimateur performant</a:t>
          </a:r>
          <a:endParaRPr lang="fr-FR" sz="1800" b="1" kern="1200" dirty="0">
            <a:latin typeface="Garamond" panose="02020404030301010803" pitchFamily="18" charset="0"/>
          </a:endParaRPr>
        </a:p>
      </dsp:txBody>
      <dsp:txXfrm>
        <a:off x="1575609" y="3433260"/>
        <a:ext cx="5769206" cy="1066461"/>
      </dsp:txXfrm>
    </dsp:sp>
    <dsp:sp modelId="{382E2C13-A1EB-4252-9628-5B373BFCD7C1}">
      <dsp:nvSpPr>
        <dsp:cNvPr id="0" name=""/>
        <dsp:cNvSpPr/>
      </dsp:nvSpPr>
      <dsp:spPr>
        <a:xfrm>
          <a:off x="106646" y="3625969"/>
          <a:ext cx="1468963" cy="853169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4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funnel1">
  <dgm:title val=""/>
  <dgm:desc val=""/>
  <dgm:catLst>
    <dgm:cat type="relationship" pri="2000"/>
    <dgm:cat type="process" pri="2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4"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1">
      <dgm:if name="Name2" axis="ch" ptType="node" func="cnt" op="equ" val="2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w" for="ch" forName="item1" refType="w" fact="0.35"/>
          <dgm:constr type="h" for="ch" forName="item1" refType="w" fact="0.35"/>
          <dgm:constr type="t" for="ch" forName="item1" refType="h" fact="0.05"/>
          <dgm:constr type="l" for="ch" forName="item1" refType="w" fact="0.125"/>
          <dgm:constr type="primFontSz" for="ch" forName="item1" op="equ" val="65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if>
      <dgm:else name="Name3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primFontSz" for="ch" forName="rectangle" val="65"/>
          <dgm:constr type="w" for="ch" forName="item1" refType="w" fact="0.225"/>
          <dgm:constr type="h" for="ch" forName="item1" refType="w" fact="0.225"/>
          <dgm:constr type="t" for="ch" forName="item1" refType="h" fact="0.336"/>
          <dgm:constr type="l" for="ch" forName="item1" refType="w" fact="0.261"/>
          <dgm:constr type="primFontSz" for="ch" forName="item1" val="65"/>
          <dgm:constr type="w" for="ch" forName="item2" refType="w" fact="0.225"/>
          <dgm:constr type="h" for="ch" forName="item2" refType="w" fact="0.225"/>
          <dgm:constr type="t" for="ch" forName="item2" refType="h" fact="0.125"/>
          <dgm:constr type="l" for="ch" forName="item2" refType="w" fact="0.1"/>
          <dgm:constr type="primFontSz" for="ch" forName="item2" refType="primFontSz" refFor="ch" refForName="item1" op="equ"/>
          <dgm:constr type="w" for="ch" forName="item3" refType="w" fact="0.225"/>
          <dgm:constr type="h" for="ch" forName="item3" refType="w" fact="0.225"/>
          <dgm:constr type="t" for="ch" forName="item3" refType="h" fact="0.057"/>
          <dgm:constr type="l" for="ch" forName="item3" refType="w" fact="0.33"/>
          <dgm:constr type="primFontSz" for="ch" forName="item3" refType="primFontSz" refFor="ch" refForName="item1" op="equ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else>
    </dgm:choose>
    <dgm:ruleLst/>
    <dgm:choose name="Name4">
      <dgm:if name="Name5" axis="ch" ptType="node" func="cnt" op="gte" val="1">
        <dgm:layoutNode name="ellipse" styleLbl="tr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arrow1" styleLbl="fgShp">
          <dgm:alg type="sp"/>
          <dgm:shape xmlns:r="http://schemas.openxmlformats.org/officeDocument/2006/relationships" type="downArrow" r:blip="">
            <dgm:adjLst/>
          </dgm:shape>
          <dgm:presOf/>
          <dgm:constrLst/>
          <dgm:ruleLst/>
        </dgm:layoutNode>
        <dgm:layoutNode name="rectangle" styleLbl="revTx">
          <dgm:varLst>
            <dgm:bulletEnabled val="1"/>
          </dgm:varLst>
          <dgm:alg type="tx">
            <dgm:param type="txAnchorHorzCh" val="ctr"/>
          </dgm:alg>
          <dgm:shape xmlns:r="http://schemas.openxmlformats.org/officeDocument/2006/relationships" type="rect" r:blip="">
            <dgm:adjLst/>
          </dgm:shape>
          <dgm:choose name="Name6">
            <dgm:if name="Name7" axis="ch" ptType="node" func="cnt" op="equ" val="1">
              <dgm:presOf axis="ch desOrSelf" ptType="node node" st="1 1" cnt="1 0"/>
            </dgm:if>
            <dgm:if name="Name8" axis="ch" ptType="node" func="cnt" op="equ" val="2">
              <dgm:presOf axis="ch desOrSelf" ptType="node node" st="2 1" cnt="1 0"/>
            </dgm:if>
            <dgm:if name="Name9" axis="ch" ptType="node" func="cnt" op="equ" val="3">
              <dgm:presOf axis="ch desOrSelf" ptType="node node" st="3 1" cnt="1 0"/>
            </dgm:if>
            <dgm:else name="Name10">
              <dgm:presOf axis="ch desOrSelf" ptType="node node" st="4 1" cnt="1 0"/>
            </dgm:else>
          </dgm:choose>
          <dgm:constrLst/>
          <dgm:ruleLst>
            <dgm:rule type="primFontSz" val="5" fact="NaN" max="NaN"/>
          </dgm:ruleLst>
        </dgm:layoutNode>
        <dgm:forEach name="Name11" axis="ch" ptType="node" st="2" cnt="1">
          <dgm:layoutNode name="item1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2">
              <dgm:if name="Name13" axis="root ch" ptType="all node" func="cnt" op="equ" val="1">
                <dgm:presOf/>
              </dgm:if>
              <dgm:if name="Name14" axis="root ch" ptType="all node" func="cnt" op="equ" val="2">
                <dgm:presOf axis="root ch desOrSelf" ptType="all node node" st="1 1 1" cnt="0 1 0"/>
              </dgm:if>
              <dgm:if name="Name15" axis="root ch" ptType="all node" func="cnt" op="equ" val="3">
                <dgm:presOf axis="root ch desOrSelf" ptType="all node node" st="1 2 1" cnt="0 1 0"/>
              </dgm:if>
              <dgm:else name="Name16">
                <dgm:presOf axis="root ch desOrSelf" ptType="all node node" st="1 3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17" axis="ch" ptType="node" st="3" cnt="1">
          <dgm:layoutNode name="item2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8">
              <dgm:if name="Name19" axis="root ch" ptType="all node" func="cnt" op="equ" val="1">
                <dgm:presOf/>
              </dgm:if>
              <dgm:if name="Name20" axis="root ch" ptType="all node" func="cnt" op="equ" val="2">
                <dgm:presOf/>
              </dgm:if>
              <dgm:if name="Name21" axis="root ch" ptType="all node" func="cnt" op="equ" val="3">
                <dgm:presOf axis="root ch desOrSelf" ptType="all node node" st="1 1 1" cnt="0 1 0"/>
              </dgm:if>
              <dgm:else name="Name22">
                <dgm:presOf axis="root ch desOrSelf" ptType="all node node" st="1 2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23" axis="ch" ptType="node" st="4" cnt="1">
          <dgm:layoutNode name="item3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4">
              <dgm:if name="Name25" axis="root ch" ptType="all node" func="cnt" op="equ" val="1">
                <dgm:presOf/>
              </dgm:if>
              <dgm:if name="Name26" axis="root ch" ptType="all node" func="cnt" op="equ" val="2">
                <dgm:presOf/>
              </dgm:if>
              <dgm:if name="Name27" axis="root ch" ptType="all node" func="cnt" op="equ" val="3">
                <dgm:presOf/>
              </dgm:if>
              <dgm:else name="Name28">
                <dgm:presOf axis="root ch desOrSelf" ptType="all node node" st="1 1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layoutNode name="funnel" styleLbl="trAlignAcc1">
          <dgm:alg type="sp"/>
          <dgm:shape xmlns:r="http://schemas.openxmlformats.org/officeDocument/2006/relationships" type="funnel" r:blip="">
            <dgm:adjLst/>
          </dgm:shape>
          <dgm:presOf/>
          <dgm:constrLst/>
          <dgm:ruleLst/>
        </dgm:layoutNode>
      </dgm:if>
      <dgm:else name="Name29"/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9/2/quickstyle/3d8">
  <dgm:title val=""/>
  <dgm:desc val=""/>
  <dgm:catLst>
    <dgm:cat type="3D" pri="11800"/>
  </dgm:catLst>
  <dgm:scene3d>
    <a:camera prst="perspectiveHeroicExtremeRightFacing" zoom="82000">
      <a:rot lat="21300000" lon="20400000" rev="180000"/>
    </a:camera>
    <a:lightRig rig="morning" dir="t">
      <a:rot lat="0" lon="0" rev="20400000"/>
    </a:lightRig>
  </dgm:scene3d>
  <dgm:styleLbl name="node0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0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600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635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1520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190500" prstMaterial="matte">
      <a:bevelT w="120650" h="38100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33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 altLang="fr-FR"/>
          </a:p>
        </p:txBody>
      </p:sp>
      <p:sp>
        <p:nvSpPr>
          <p:cNvPr id="35533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 altLang="fr-FR"/>
          </a:p>
        </p:txBody>
      </p:sp>
      <p:sp>
        <p:nvSpPr>
          <p:cNvPr id="35533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35533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fr-FR" smtClean="0"/>
              <a:t>Click to edit Master text styles</a:t>
            </a:r>
          </a:p>
          <a:p>
            <a:pPr lvl="1"/>
            <a:r>
              <a:rPr lang="en-US" altLang="fr-FR" smtClean="0"/>
              <a:t>Second level</a:t>
            </a:r>
          </a:p>
          <a:p>
            <a:pPr lvl="2"/>
            <a:r>
              <a:rPr lang="en-US" altLang="fr-FR" smtClean="0"/>
              <a:t>Third level</a:t>
            </a:r>
          </a:p>
          <a:p>
            <a:pPr lvl="3"/>
            <a:r>
              <a:rPr lang="en-US" altLang="fr-FR" smtClean="0"/>
              <a:t>Fourth level</a:t>
            </a:r>
          </a:p>
          <a:p>
            <a:pPr lvl="4"/>
            <a:r>
              <a:rPr lang="en-US" altLang="fr-FR" smtClean="0"/>
              <a:t>Fifth level</a:t>
            </a:r>
          </a:p>
        </p:txBody>
      </p:sp>
      <p:sp>
        <p:nvSpPr>
          <p:cNvPr id="35533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 altLang="fr-FR"/>
          </a:p>
        </p:txBody>
      </p:sp>
      <p:sp>
        <p:nvSpPr>
          <p:cNvPr id="35533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E46CD838-4713-4472-9CEE-7C9928C6A210}" type="slidenum">
              <a:rPr lang="en-US" altLang="fr-FR"/>
              <a:pPr/>
              <a:t>‹N°›</a:t>
            </a:fld>
            <a:endParaRPr lang="en-US" alt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539F218-9ECC-46EA-AA54-FB1DA6D56D24}" type="slidenum">
              <a:rPr lang="en-US" altLang="fr-FR"/>
              <a:pPr/>
              <a:t>4</a:t>
            </a:fld>
            <a:endParaRPr lang="en-US" altLang="fr-FR"/>
          </a:p>
        </p:txBody>
      </p:sp>
      <p:sp>
        <p:nvSpPr>
          <p:cNvPr id="3573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73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fr-FR"/>
          </a:p>
        </p:txBody>
      </p:sp>
    </p:spTree>
    <p:extLst>
      <p:ext uri="{BB962C8B-B14F-4D97-AF65-F5344CB8AC3E}">
        <p14:creationId xmlns:p14="http://schemas.microsoft.com/office/powerpoint/2010/main" val="36508345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539F218-9ECC-46EA-AA54-FB1DA6D56D24}" type="slidenum">
              <a:rPr lang="en-US" altLang="fr-FR"/>
              <a:pPr/>
              <a:t>5</a:t>
            </a:fld>
            <a:endParaRPr lang="en-US" altLang="fr-FR"/>
          </a:p>
        </p:txBody>
      </p:sp>
      <p:sp>
        <p:nvSpPr>
          <p:cNvPr id="3573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73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fr-FR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539F218-9ECC-46EA-AA54-FB1DA6D56D24}" type="slidenum">
              <a:rPr lang="en-US" altLang="fr-FR"/>
              <a:pPr/>
              <a:t>6</a:t>
            </a:fld>
            <a:endParaRPr lang="en-US" altLang="fr-FR"/>
          </a:p>
        </p:txBody>
      </p:sp>
      <p:sp>
        <p:nvSpPr>
          <p:cNvPr id="3573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73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fr-FR"/>
          </a:p>
        </p:txBody>
      </p:sp>
    </p:spTree>
    <p:extLst>
      <p:ext uri="{BB962C8B-B14F-4D97-AF65-F5344CB8AC3E}">
        <p14:creationId xmlns:p14="http://schemas.microsoft.com/office/powerpoint/2010/main" val="25978916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547813" y="260350"/>
            <a:ext cx="6048375" cy="750888"/>
          </a:xfrm>
        </p:spPr>
        <p:txBody>
          <a:bodyPr/>
          <a:lstStyle>
            <a:lvl1pPr>
              <a:defRPr sz="2800" b="1"/>
            </a:lvl1pPr>
          </a:lstStyle>
          <a:p>
            <a:pPr lvl="0"/>
            <a:r>
              <a:rPr lang="fr-FR" altLang="fr-FR" noProof="0" smtClean="0"/>
              <a:t>Modifiez le style du titre</a:t>
            </a:r>
            <a:endParaRPr lang="ru-RU" altLang="fr-FR" noProof="0" smtClean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547813" y="981075"/>
            <a:ext cx="6048375" cy="503238"/>
          </a:xfrm>
          <a:extLs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0" indent="0">
              <a:buFontTx/>
              <a:buNone/>
              <a:defRPr sz="2400" b="1"/>
            </a:lvl1pPr>
          </a:lstStyle>
          <a:p>
            <a:pPr lvl="0"/>
            <a:r>
              <a:rPr lang="fr-FR" altLang="fr-FR" noProof="0" smtClean="0"/>
              <a:t>Modifier le style des sous-titres du masque</a:t>
            </a:r>
            <a:endParaRPr lang="ru-RU" altLang="fr-FR" noProof="0" smtClean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69152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389688" y="0"/>
            <a:ext cx="1925637" cy="6451600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611188" y="0"/>
            <a:ext cx="5626100" cy="6451600"/>
          </a:xfrm>
        </p:spPr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20402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587690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9083209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27088" y="549275"/>
            <a:ext cx="3667125" cy="5902325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6613" y="549275"/>
            <a:ext cx="3668712" cy="5902325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25159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580514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751132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594436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42190388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Cliquez sur l'icône pour ajouter une image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25439552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11188" y="0"/>
            <a:ext cx="7632700" cy="50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altLang="fr-FR" smtClean="0"/>
              <a:t>Modifiez le style du titre</a:t>
            </a:r>
            <a:endParaRPr lang="ru-RU" altLang="fr-FR" smtClean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27088" y="549275"/>
            <a:ext cx="7488237" cy="590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altLang="fr-FR" smtClean="0"/>
              <a:t>Modifier les styles du texte du masque</a:t>
            </a:r>
          </a:p>
          <a:p>
            <a:pPr lvl="1"/>
            <a:r>
              <a:rPr lang="fr-FR" altLang="fr-FR" smtClean="0"/>
              <a:t>Deuxième niveau</a:t>
            </a:r>
          </a:p>
          <a:p>
            <a:pPr lvl="2"/>
            <a:r>
              <a:rPr lang="fr-FR" altLang="fr-FR" smtClean="0"/>
              <a:t>Troisième niveau</a:t>
            </a:r>
          </a:p>
          <a:p>
            <a:pPr lvl="3"/>
            <a:r>
              <a:rPr lang="fr-FR" altLang="fr-FR" smtClean="0"/>
              <a:t>Quatrième niveau</a:t>
            </a:r>
          </a:p>
          <a:p>
            <a:pPr lvl="4"/>
            <a:r>
              <a:rPr lang="fr-FR" altLang="fr-FR" smtClean="0"/>
              <a:t>Cinquième niveau</a:t>
            </a:r>
            <a:endParaRPr lang="ru-RU" altLang="fr-FR" smtClean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 kern="1200">
          <a:solidFill>
            <a:srgbClr val="080808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080808"/>
          </a:solidFill>
          <a:latin typeface="Arial" panose="020B0604020202020204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080808"/>
          </a:solidFill>
          <a:latin typeface="Arial" panose="020B0604020202020204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080808"/>
          </a:solidFill>
          <a:latin typeface="Arial" panose="020B0604020202020204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080808"/>
          </a:solidFill>
          <a:latin typeface="Arial" panose="020B0604020202020204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080808"/>
          </a:solidFill>
          <a:latin typeface="Arial" panose="020B0604020202020204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080808"/>
          </a:solidFill>
          <a:latin typeface="Arial" panose="020B0604020202020204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080808"/>
          </a:solidFill>
          <a:latin typeface="Arial" panose="020B0604020202020204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080808"/>
          </a:solidFill>
          <a:latin typeface="Arial" panose="020B0604020202020204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2800" kern="1200">
          <a:solidFill>
            <a:srgbClr val="080808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400" b="1" kern="1200">
          <a:solidFill>
            <a:srgbClr val="080808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 kern="1200">
          <a:solidFill>
            <a:srgbClr val="080808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9.xml"/><Relationship Id="rId13" Type="http://schemas.openxmlformats.org/officeDocument/2006/relationships/diagramQuickStyle" Target="../diagrams/quickStyle10.xml"/><Relationship Id="rId3" Type="http://schemas.openxmlformats.org/officeDocument/2006/relationships/diagramLayout" Target="../diagrams/layout9.xml"/><Relationship Id="rId7" Type="http://schemas.openxmlformats.org/officeDocument/2006/relationships/diagramData" Target="../diagrams/data10.xml"/><Relationship Id="rId12" Type="http://schemas.openxmlformats.org/officeDocument/2006/relationships/diagramLayout" Target="../diagrams/layout10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9.xml"/><Relationship Id="rId11" Type="http://schemas.openxmlformats.org/officeDocument/2006/relationships/diagramData" Target="../diagrams/data11.xml"/><Relationship Id="rId5" Type="http://schemas.openxmlformats.org/officeDocument/2006/relationships/diagramColors" Target="../diagrams/colors9.xml"/><Relationship Id="rId15" Type="http://schemas.microsoft.com/office/2007/relationships/diagramDrawing" Target="../diagrams/drawing10.xml"/><Relationship Id="rId10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Relationship Id="rId9" Type="http://schemas.openxmlformats.org/officeDocument/2006/relationships/diagramQuickStyle" Target="../diagrams/quickStyle9.xml"/><Relationship Id="rId14" Type="http://schemas.openxmlformats.org/officeDocument/2006/relationships/diagramColors" Target="../diagrams/colors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3.xml"/><Relationship Id="rId7" Type="http://schemas.microsoft.com/office/2007/relationships/diagramDrawing" Target="../diagrams/drawing12.xml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2.xml"/><Relationship Id="rId5" Type="http://schemas.openxmlformats.org/officeDocument/2006/relationships/diagramQuickStyle" Target="../diagrams/quickStyle12.xml"/><Relationship Id="rId4" Type="http://schemas.openxmlformats.org/officeDocument/2006/relationships/diagramLayout" Target="../diagrams/layout12.xml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3.xml"/><Relationship Id="rId3" Type="http://schemas.openxmlformats.org/officeDocument/2006/relationships/image" Target="../media/image22.png"/><Relationship Id="rId7" Type="http://schemas.openxmlformats.org/officeDocument/2006/relationships/diagramColors" Target="../diagrams/colors13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6" Type="http://schemas.openxmlformats.org/officeDocument/2006/relationships/diagramQuickStyle" Target="../diagrams/quickStyle13.xml"/><Relationship Id="rId5" Type="http://schemas.openxmlformats.org/officeDocument/2006/relationships/diagramLayout" Target="../diagrams/layout13.xml"/><Relationship Id="rId4" Type="http://schemas.openxmlformats.org/officeDocument/2006/relationships/diagramData" Target="../diagrams/data14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6.xml"/><Relationship Id="rId3" Type="http://schemas.openxmlformats.org/officeDocument/2006/relationships/diagramData" Target="../diagrams/data15.xml"/><Relationship Id="rId7" Type="http://schemas.microsoft.com/office/2007/relationships/diagramDrawing" Target="../diagrams/drawing14.xml"/><Relationship Id="rId12" Type="http://schemas.microsoft.com/office/2007/relationships/diagramDrawing" Target="../diagrams/drawing15.xml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4.xml"/><Relationship Id="rId11" Type="http://schemas.openxmlformats.org/officeDocument/2006/relationships/diagramColors" Target="../diagrams/colors15.xml"/><Relationship Id="rId5" Type="http://schemas.openxmlformats.org/officeDocument/2006/relationships/diagramQuickStyle" Target="../diagrams/quickStyle14.xml"/><Relationship Id="rId10" Type="http://schemas.openxmlformats.org/officeDocument/2006/relationships/diagramQuickStyle" Target="../diagrams/quickStyle15.xml"/><Relationship Id="rId4" Type="http://schemas.openxmlformats.org/officeDocument/2006/relationships/diagramLayout" Target="../diagrams/layout14.xml"/><Relationship Id="rId9" Type="http://schemas.openxmlformats.org/officeDocument/2006/relationships/diagramLayout" Target="../diagrams/layout15.xml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6.xml"/><Relationship Id="rId3" Type="http://schemas.openxmlformats.org/officeDocument/2006/relationships/image" Target="../media/image24.png"/><Relationship Id="rId7" Type="http://schemas.openxmlformats.org/officeDocument/2006/relationships/diagramColors" Target="../diagrams/colors16.xm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6" Type="http://schemas.openxmlformats.org/officeDocument/2006/relationships/diagramQuickStyle" Target="../diagrams/quickStyle16.xml"/><Relationship Id="rId5" Type="http://schemas.openxmlformats.org/officeDocument/2006/relationships/diagramLayout" Target="../diagrams/layout16.xml"/><Relationship Id="rId4" Type="http://schemas.openxmlformats.org/officeDocument/2006/relationships/diagramData" Target="../diagrams/data1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7.xml"/><Relationship Id="rId3" Type="http://schemas.openxmlformats.org/officeDocument/2006/relationships/image" Target="../media/image26.png"/><Relationship Id="rId7" Type="http://schemas.openxmlformats.org/officeDocument/2006/relationships/diagramQuickStyle" Target="../diagrams/quickStyle17.xm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6" Type="http://schemas.openxmlformats.org/officeDocument/2006/relationships/diagramLayout" Target="../diagrams/layout17.xml"/><Relationship Id="rId5" Type="http://schemas.openxmlformats.org/officeDocument/2006/relationships/diagramData" Target="../diagrams/data18.xml"/><Relationship Id="rId4" Type="http://schemas.openxmlformats.org/officeDocument/2006/relationships/image" Target="../media/image27.png"/><Relationship Id="rId9" Type="http://schemas.microsoft.com/office/2007/relationships/diagramDrawing" Target="../diagrams/drawing17.xml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8.xml"/><Relationship Id="rId3" Type="http://schemas.openxmlformats.org/officeDocument/2006/relationships/image" Target="../media/image29.png"/><Relationship Id="rId7" Type="http://schemas.openxmlformats.org/officeDocument/2006/relationships/diagramColors" Target="../diagrams/colors18.xm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6" Type="http://schemas.openxmlformats.org/officeDocument/2006/relationships/diagramQuickStyle" Target="../diagrams/quickStyle18.xml"/><Relationship Id="rId5" Type="http://schemas.openxmlformats.org/officeDocument/2006/relationships/diagramLayout" Target="../diagrams/layout18.xml"/><Relationship Id="rId4" Type="http://schemas.openxmlformats.org/officeDocument/2006/relationships/diagramData" Target="../diagrams/data19.xml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9.xml"/><Relationship Id="rId3" Type="http://schemas.openxmlformats.org/officeDocument/2006/relationships/image" Target="../media/image31.png"/><Relationship Id="rId7" Type="http://schemas.openxmlformats.org/officeDocument/2006/relationships/diagramColors" Target="../diagrams/colors19.xm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6" Type="http://schemas.openxmlformats.org/officeDocument/2006/relationships/diagramQuickStyle" Target="../diagrams/quickStyle19.xml"/><Relationship Id="rId5" Type="http://schemas.openxmlformats.org/officeDocument/2006/relationships/diagramLayout" Target="../diagrams/layout19.xml"/><Relationship Id="rId4" Type="http://schemas.openxmlformats.org/officeDocument/2006/relationships/diagramData" Target="../diagrams/data20.xml"/></Relationships>
</file>

<file path=ppt/slides/_rels/slide1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0.xml"/><Relationship Id="rId3" Type="http://schemas.openxmlformats.org/officeDocument/2006/relationships/image" Target="../media/image33.png"/><Relationship Id="rId7" Type="http://schemas.openxmlformats.org/officeDocument/2006/relationships/diagramColors" Target="../diagrams/colors20.xm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6" Type="http://schemas.openxmlformats.org/officeDocument/2006/relationships/diagramQuickStyle" Target="../diagrams/quickStyle20.xml"/><Relationship Id="rId5" Type="http://schemas.openxmlformats.org/officeDocument/2006/relationships/diagramLayout" Target="../diagrams/layout20.xml"/><Relationship Id="rId4" Type="http://schemas.openxmlformats.org/officeDocument/2006/relationships/diagramData" Target="../diagrams/data2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6" Type="http://schemas.microsoft.com/office/2007/relationships/hdphoto" Target="../media/hdphoto2.wdp"/><Relationship Id="rId5" Type="http://schemas.openxmlformats.org/officeDocument/2006/relationships/image" Target="../media/image8.png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1.xml"/><Relationship Id="rId2" Type="http://schemas.openxmlformats.org/officeDocument/2006/relationships/diagramData" Target="../diagrams/data2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1.xml"/><Relationship Id="rId5" Type="http://schemas.openxmlformats.org/officeDocument/2006/relationships/diagramColors" Target="../diagrams/colors21.xml"/><Relationship Id="rId4" Type="http://schemas.openxmlformats.org/officeDocument/2006/relationships/diagramQuickStyle" Target="../diagrams/quickStyle2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3.xml"/><Relationship Id="rId7" Type="http://schemas.microsoft.com/office/2007/relationships/diagramDrawing" Target="../diagrams/drawing22.xml"/><Relationship Id="rId2" Type="http://schemas.openxmlformats.org/officeDocument/2006/relationships/hyperlink" Target="https://ww2.amstat.org/publications/jse/v19n3/decock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2.xml"/><Relationship Id="rId5" Type="http://schemas.openxmlformats.org/officeDocument/2006/relationships/diagramQuickStyle" Target="../diagrams/quickStyle22.xml"/><Relationship Id="rId4" Type="http://schemas.openxmlformats.org/officeDocument/2006/relationships/diagramLayout" Target="../diagrams/layout22.xml"/></Relationships>
</file>

<file path=ppt/slides/_rels/slide2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3.xml"/><Relationship Id="rId3" Type="http://schemas.openxmlformats.org/officeDocument/2006/relationships/image" Target="../media/image35.png"/><Relationship Id="rId7" Type="http://schemas.openxmlformats.org/officeDocument/2006/relationships/diagramColors" Target="../diagrams/colors23.xm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Relationship Id="rId6" Type="http://schemas.openxmlformats.org/officeDocument/2006/relationships/diagramQuickStyle" Target="../diagrams/quickStyle23.xml"/><Relationship Id="rId5" Type="http://schemas.openxmlformats.org/officeDocument/2006/relationships/diagramLayout" Target="../diagrams/layout23.xml"/><Relationship Id="rId4" Type="http://schemas.openxmlformats.org/officeDocument/2006/relationships/diagramData" Target="../diagrams/data2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5.xml"/><Relationship Id="rId7" Type="http://schemas.microsoft.com/office/2007/relationships/diagramDrawing" Target="../diagrams/drawing24.xm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24.xml"/><Relationship Id="rId5" Type="http://schemas.openxmlformats.org/officeDocument/2006/relationships/diagramQuickStyle" Target="../diagrams/quickStyle24.xml"/><Relationship Id="rId4" Type="http://schemas.openxmlformats.org/officeDocument/2006/relationships/diagramLayout" Target="../diagrams/layout2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6.xml"/><Relationship Id="rId7" Type="http://schemas.microsoft.com/office/2007/relationships/diagramDrawing" Target="../diagrams/drawing25.xm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25.xml"/><Relationship Id="rId5" Type="http://schemas.openxmlformats.org/officeDocument/2006/relationships/diagramQuickStyle" Target="../diagrams/quickStyle25.xml"/><Relationship Id="rId4" Type="http://schemas.openxmlformats.org/officeDocument/2006/relationships/diagramLayout" Target="../diagrams/layout2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7.xml"/><Relationship Id="rId7" Type="http://schemas.microsoft.com/office/2007/relationships/diagramDrawing" Target="../diagrams/drawing26.xm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26.xml"/><Relationship Id="rId5" Type="http://schemas.openxmlformats.org/officeDocument/2006/relationships/diagramQuickStyle" Target="../diagrams/quickStyle26.xml"/><Relationship Id="rId4" Type="http://schemas.openxmlformats.org/officeDocument/2006/relationships/diagramLayout" Target="../diagrams/layout26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diagramLayout" Target="../diagrams/layout27.xml"/><Relationship Id="rId7" Type="http://schemas.openxmlformats.org/officeDocument/2006/relationships/image" Target="../media/image39.png"/><Relationship Id="rId2" Type="http://schemas.openxmlformats.org/officeDocument/2006/relationships/diagramData" Target="../diagrams/data28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27.xml"/><Relationship Id="rId5" Type="http://schemas.openxmlformats.org/officeDocument/2006/relationships/diagramColors" Target="../diagrams/colors27.xml"/><Relationship Id="rId4" Type="http://schemas.openxmlformats.org/officeDocument/2006/relationships/diagramQuickStyle" Target="../diagrams/quickStyle27.xml"/><Relationship Id="rId9" Type="http://schemas.openxmlformats.org/officeDocument/2006/relationships/image" Target="../media/image41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.xml"/><Relationship Id="rId3" Type="http://schemas.openxmlformats.org/officeDocument/2006/relationships/image" Target="../media/image9.png"/><Relationship Id="rId7" Type="http://schemas.openxmlformats.org/officeDocument/2006/relationships/diagramQuickStyle" Target="../diagrams/quickStyle3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3.xml"/><Relationship Id="rId5" Type="http://schemas.openxmlformats.org/officeDocument/2006/relationships/diagramData" Target="../diagrams/data3.xml"/><Relationship Id="rId4" Type="http://schemas.microsoft.com/office/2007/relationships/hdphoto" Target="../media/hdphoto3.wdp"/><Relationship Id="rId9" Type="http://schemas.microsoft.com/office/2007/relationships/diagramDrawing" Target="../diagrams/drawing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4.xml"/><Relationship Id="rId3" Type="http://schemas.openxmlformats.org/officeDocument/2006/relationships/image" Target="../media/image10.png"/><Relationship Id="rId7" Type="http://schemas.openxmlformats.org/officeDocument/2006/relationships/diagramQuickStyle" Target="../diagrams/quickStyle4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4.xml"/><Relationship Id="rId5" Type="http://schemas.openxmlformats.org/officeDocument/2006/relationships/diagramData" Target="../diagrams/data4.xml"/><Relationship Id="rId4" Type="http://schemas.openxmlformats.org/officeDocument/2006/relationships/image" Target="../media/image11.png"/><Relationship Id="rId9" Type="http://schemas.microsoft.com/office/2007/relationships/diagramDrawing" Target="../diagrams/drawing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6.xml"/><Relationship Id="rId3" Type="http://schemas.openxmlformats.org/officeDocument/2006/relationships/image" Target="../media/image14.png"/><Relationship Id="rId7" Type="http://schemas.openxmlformats.org/officeDocument/2006/relationships/diagramQuickStyle" Target="../diagrams/quickStyle6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6" Type="http://schemas.openxmlformats.org/officeDocument/2006/relationships/diagramLayout" Target="../diagrams/layout6.xml"/><Relationship Id="rId5" Type="http://schemas.openxmlformats.org/officeDocument/2006/relationships/diagramData" Target="../diagrams/data6.xml"/><Relationship Id="rId4" Type="http://schemas.openxmlformats.org/officeDocument/2006/relationships/hyperlink" Target="https://ww2.amstat.org/publications/jse/v19n3/decock.pdf" TargetMode="External"/><Relationship Id="rId9" Type="http://schemas.microsoft.com/office/2007/relationships/diagramDrawing" Target="../diagrams/drawing6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8.xml"/><Relationship Id="rId3" Type="http://schemas.openxmlformats.org/officeDocument/2006/relationships/diagramLayout" Target="../diagrams/layout7.xml"/><Relationship Id="rId7" Type="http://schemas.openxmlformats.org/officeDocument/2006/relationships/diagramData" Target="../diagrams/data8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7.xml"/><Relationship Id="rId11" Type="http://schemas.microsoft.com/office/2007/relationships/diagramDrawing" Target="../diagrams/drawing8.xml"/><Relationship Id="rId5" Type="http://schemas.openxmlformats.org/officeDocument/2006/relationships/diagramColors" Target="../diagrams/colors7.xml"/><Relationship Id="rId10" Type="http://schemas.openxmlformats.org/officeDocument/2006/relationships/diagramColors" Target="../diagrams/colors8.xml"/><Relationship Id="rId4" Type="http://schemas.openxmlformats.org/officeDocument/2006/relationships/diagramQuickStyle" Target="../diagrams/quickStyle7.xml"/><Relationship Id="rId9" Type="http://schemas.openxmlformats.org/officeDocument/2006/relationships/diagramQuickStyle" Target="../diagrams/quickStyl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512" y="0"/>
            <a:ext cx="9144000" cy="6858000"/>
          </a:xfrm>
          <a:prstGeom prst="rect">
            <a:avLst/>
          </a:prstGeom>
        </p:spPr>
      </p:pic>
      <p:sp>
        <p:nvSpPr>
          <p:cNvPr id="5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403648" y="116632"/>
            <a:ext cx="6552728" cy="504825"/>
          </a:xfrm>
          <a:noFill/>
        </p:spPr>
        <p:txBody>
          <a:bodyPr/>
          <a:lstStyle/>
          <a:p>
            <a:pPr algn="ctr"/>
            <a:r>
              <a:rPr lang="fr-FR" altLang="fr-FR" sz="3000" b="0" dirty="0" smtClean="0">
                <a:latin typeface="Garamond" panose="02020404030301010803" pitchFamily="18" charset="0"/>
              </a:rPr>
              <a:t>PROJET DE MACHINE LEARNING</a:t>
            </a:r>
            <a:endParaRPr lang="uk-UA" altLang="fr-FR" sz="3000" b="0" dirty="0">
              <a:latin typeface="Garamond" panose="02020404030301010803" pitchFamily="18" charset="0"/>
            </a:endParaRPr>
          </a:p>
        </p:txBody>
      </p:sp>
      <p:pic>
        <p:nvPicPr>
          <p:cNvPr id="6" name="Image 5" descr="Afficher l’image source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8155" y="97965"/>
            <a:ext cx="1725593" cy="155679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  <a:reflection blurRad="6350" stA="52000" endA="300" endPos="35000" dir="5400000" sy="-100000" algn="bl" rotWithShape="0"/>
          </a:effectLst>
          <a:scene3d>
            <a:camera prst="perspectiveContrastingRightFacing"/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7" name="Image 6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4441" y="97965"/>
            <a:ext cx="1789559" cy="155679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  <a:reflection blurRad="6350" stA="52000" endA="300" endPos="35000" dir="5400000" sy="-100000" algn="bl" rotWithShape="0"/>
          </a:effectLst>
          <a:scene3d>
            <a:camera prst="perspectiveContrastingLeftFacing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8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407626" y="791155"/>
            <a:ext cx="6192390" cy="720725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fr-FR" altLang="fr-FR" dirty="0" smtClean="0"/>
              <a:t>PREDICTION DU PRIX DES PROPRIETES</a:t>
            </a:r>
            <a:endParaRPr lang="uk-UA" altLang="fr-FR" dirty="0"/>
          </a:p>
        </p:txBody>
      </p:sp>
      <p:sp>
        <p:nvSpPr>
          <p:cNvPr id="9" name="ZoneTexte 8"/>
          <p:cNvSpPr txBox="1"/>
          <p:nvPr/>
        </p:nvSpPr>
        <p:spPr>
          <a:xfrm>
            <a:off x="6498416" y="5958578"/>
            <a:ext cx="2652148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080808"/>
                </a:solidFill>
                <a:latin typeface="Garamond" panose="02020404030301010803" pitchFamily="18" charset="0"/>
              </a:rPr>
              <a:t>Sous l’encadrement de </a:t>
            </a:r>
          </a:p>
          <a:p>
            <a:r>
              <a:rPr lang="fr-FR" dirty="0" smtClean="0">
                <a:solidFill>
                  <a:srgbClr val="080808"/>
                </a:solidFill>
                <a:latin typeface="Garamond" panose="02020404030301010803" pitchFamily="18" charset="0"/>
              </a:rPr>
              <a:t>Mme MOUSLY </a:t>
            </a:r>
            <a:r>
              <a:rPr lang="fr-FR" dirty="0" smtClean="0">
                <a:solidFill>
                  <a:srgbClr val="080808"/>
                </a:solidFill>
                <a:latin typeface="Garamond" panose="02020404030301010803" pitchFamily="18" charset="0"/>
              </a:rPr>
              <a:t>DIAW</a:t>
            </a:r>
          </a:p>
          <a:p>
            <a:pPr algn="ctr"/>
            <a:r>
              <a:rPr lang="fr-FR" dirty="0">
                <a:solidFill>
                  <a:srgbClr val="080808"/>
                </a:solidFill>
                <a:latin typeface="Edwardian Script ITC" panose="030303020407070D0804" pitchFamily="66" charset="0"/>
              </a:rPr>
              <a:t>Data </a:t>
            </a:r>
            <a:r>
              <a:rPr lang="fr-FR" dirty="0" err="1">
                <a:solidFill>
                  <a:srgbClr val="080808"/>
                </a:solidFill>
                <a:latin typeface="Edwardian Script ITC" panose="030303020407070D0804" pitchFamily="66" charset="0"/>
              </a:rPr>
              <a:t>scientist</a:t>
            </a:r>
            <a:endParaRPr lang="fr-FR" dirty="0">
              <a:solidFill>
                <a:srgbClr val="080808"/>
              </a:solidFill>
              <a:latin typeface="Edwardian Script ITC" panose="030303020407070D0804" pitchFamily="66" charset="0"/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-45143" y="5657548"/>
            <a:ext cx="3347864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080808"/>
                </a:solidFill>
                <a:latin typeface="Garamond" panose="02020404030301010803" pitchFamily="18" charset="0"/>
              </a:rPr>
              <a:t>Présenté par:</a:t>
            </a:r>
          </a:p>
          <a:p>
            <a:pPr marL="285750" indent="-285750">
              <a:buFontTx/>
              <a:buChar char="-"/>
            </a:pPr>
            <a:r>
              <a:rPr lang="fr-FR" dirty="0" smtClean="0">
                <a:solidFill>
                  <a:srgbClr val="080808"/>
                </a:solidFill>
                <a:latin typeface="Garamond" panose="02020404030301010803" pitchFamily="18" charset="0"/>
              </a:rPr>
              <a:t>Salah DIALLO</a:t>
            </a:r>
          </a:p>
          <a:p>
            <a:pPr marL="285750" indent="-285750">
              <a:buFontTx/>
              <a:buChar char="-"/>
            </a:pPr>
            <a:r>
              <a:rPr lang="fr-FR" dirty="0" smtClean="0">
                <a:solidFill>
                  <a:srgbClr val="080808"/>
                </a:solidFill>
                <a:latin typeface="Garamond" panose="02020404030301010803" pitchFamily="18" charset="0"/>
              </a:rPr>
              <a:t>Christelle NGUENANG</a:t>
            </a:r>
          </a:p>
          <a:p>
            <a:pPr algn="ctr"/>
            <a:r>
              <a:rPr lang="fr-FR" dirty="0" smtClean="0">
                <a:solidFill>
                  <a:srgbClr val="080808"/>
                </a:solidFill>
                <a:latin typeface="Edwardian Script ITC" panose="030303020407070D0804" pitchFamily="66" charset="0"/>
              </a:rPr>
              <a:t>Élèves ingénieurs statisticiens économistes</a:t>
            </a:r>
            <a:endParaRPr lang="fr-FR" dirty="0">
              <a:solidFill>
                <a:srgbClr val="080808"/>
              </a:solidFill>
              <a:latin typeface="Edwardian Script ITC" panose="030303020407070D08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4619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0" fill="hold"/>
                                        <p:tgtEl>
                                          <p:spTgt spid="4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>
          <a:xfrm>
            <a:off x="2771800" y="332656"/>
            <a:ext cx="5842296" cy="1104851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3000" b="1" i="0" u="none" strike="noStrike" kern="1200" cap="none" spc="0" normalizeH="0" baseline="0" noProof="0" smtClean="0">
                <a:ln w="3175" cmpd="sng"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Garamond" panose="02020404030301010803"/>
                <a:ea typeface="+mj-ea"/>
                <a:cs typeface="+mj-cs"/>
              </a:rPr>
              <a:t>PRESENTATION DES MODELES</a:t>
            </a:r>
            <a:endParaRPr kumimoji="0" lang="fr-FR" sz="3000" b="1" i="0" u="none" strike="noStrike" kern="1200" cap="none" spc="0" normalizeH="0" baseline="0" noProof="0" dirty="0">
              <a:ln w="3175" cmpd="sng">
                <a:noFill/>
              </a:ln>
              <a:solidFill>
                <a:sysClr val="windowText" lastClr="000000">
                  <a:lumMod val="85000"/>
                  <a:lumOff val="15000"/>
                </a:sysClr>
              </a:solidFill>
              <a:effectLst/>
              <a:uLnTx/>
              <a:uFillTx/>
              <a:latin typeface="Garamond" panose="02020404030301010803"/>
              <a:ea typeface="+mj-ea"/>
              <a:cs typeface="+mj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Diagramme 10"/>
              <p:cNvGraphicFramePr/>
              <p:nvPr>
                <p:extLst>
                  <p:ext uri="{D42A27DB-BD31-4B8C-83A1-F6EECF244321}">
                    <p14:modId xmlns:p14="http://schemas.microsoft.com/office/powerpoint/2010/main" val="4194749419"/>
                  </p:ext>
                </p:extLst>
              </p:nvPr>
            </p:nvGraphicFramePr>
            <p:xfrm>
              <a:off x="1187624" y="2080886"/>
              <a:ext cx="7344816" cy="4588474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 xmlns="">
          <p:graphicFrame>
            <p:nvGraphicFramePr>
              <p:cNvPr id="11" name="Diagramme 10"/>
              <p:cNvGraphicFramePr/>
              <p:nvPr>
                <p:extLst>
                  <p:ext uri="{D42A27DB-BD31-4B8C-83A1-F6EECF244321}">
                    <p14:modId xmlns:p14="http://schemas.microsoft.com/office/powerpoint/2010/main" val="4194749419"/>
                  </p:ext>
                </p:extLst>
              </p:nvPr>
            </p:nvGraphicFramePr>
            <p:xfrm>
              <a:off x="1187624" y="2080886"/>
              <a:ext cx="7344816" cy="4588474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8" r:qs="rId9" r:cs="rId10"/>
              </a:graphicData>
            </a:graphic>
          </p:graphicFrame>
        </mc:Fallback>
      </mc:AlternateContent>
      <p:graphicFrame>
        <p:nvGraphicFramePr>
          <p:cNvPr id="5" name="Diagramme 4"/>
          <p:cNvGraphicFramePr/>
          <p:nvPr>
            <p:extLst>
              <p:ext uri="{D42A27DB-BD31-4B8C-83A1-F6EECF244321}">
                <p14:modId xmlns:p14="http://schemas.microsoft.com/office/powerpoint/2010/main" val="1847876102"/>
              </p:ext>
            </p:extLst>
          </p:nvPr>
        </p:nvGraphicFramePr>
        <p:xfrm>
          <a:off x="0" y="1916832"/>
          <a:ext cx="5363090" cy="49411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1" r:lo="rId12" r:qs="rId13" r:cs="rId14"/>
          </a:graphicData>
        </a:graphic>
      </p:graphicFrame>
    </p:spTree>
    <p:extLst>
      <p:ext uri="{BB962C8B-B14F-4D97-AF65-F5344CB8AC3E}">
        <p14:creationId xmlns:p14="http://schemas.microsoft.com/office/powerpoint/2010/main" val="627992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>
          <a:xfrm>
            <a:off x="2843808" y="116632"/>
            <a:ext cx="5842296" cy="1104851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lvl="0" fontAlgn="auto">
              <a:spcAft>
                <a:spcPts val="0"/>
              </a:spcAft>
              <a:defRPr/>
            </a:pPr>
            <a:r>
              <a:rPr lang="fr-FR" sz="3000" b="1" dirty="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Garamond" panose="02020404030301010803"/>
              </a:rPr>
              <a:t>PRESENTATION </a:t>
            </a:r>
            <a:r>
              <a:rPr lang="fr-FR" sz="3000" b="1" dirty="0" smtClean="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Garamond" panose="02020404030301010803"/>
              </a:rPr>
              <a:t>DES METRIQUES UTILISÉES</a:t>
            </a:r>
            <a:endParaRPr lang="fr-FR" sz="3000" b="1" dirty="0">
              <a:solidFill>
                <a:sysClr val="windowText" lastClr="000000">
                  <a:lumMod val="85000"/>
                  <a:lumOff val="15000"/>
                </a:sysClr>
              </a:solidFill>
              <a:latin typeface="Garamond" panose="02020404030301010803"/>
            </a:endParaRPr>
          </a:p>
        </p:txBody>
      </p:sp>
      <p:graphicFrame>
        <p:nvGraphicFramePr>
          <p:cNvPr id="6" name="Diagramme 5"/>
          <p:cNvGraphicFramePr/>
          <p:nvPr>
            <p:extLst>
              <p:ext uri="{D42A27DB-BD31-4B8C-83A1-F6EECF244321}">
                <p14:modId xmlns:p14="http://schemas.microsoft.com/office/powerpoint/2010/main" val="1697653932"/>
              </p:ext>
            </p:extLst>
          </p:nvPr>
        </p:nvGraphicFramePr>
        <p:xfrm>
          <a:off x="0" y="1916832"/>
          <a:ext cx="5363090" cy="49411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ZoneTexte 8"/>
          <p:cNvSpPr txBox="1"/>
          <p:nvPr/>
        </p:nvSpPr>
        <p:spPr>
          <a:xfrm>
            <a:off x="971600" y="2204864"/>
            <a:ext cx="7488832" cy="4473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fr-FR" sz="2000" b="1" dirty="0">
                <a:solidFill>
                  <a:schemeClr val="bg2">
                    <a:lumMod val="50000"/>
                  </a:schemeClr>
                </a:solidFill>
                <a:latin typeface="Garamond" panose="02020404030301010803" pitchFamily="18" charset="0"/>
              </a:rPr>
              <a:t> </a:t>
            </a:r>
            <a:r>
              <a:rPr lang="fr-FR" sz="2000" b="1" dirty="0" smtClean="0">
                <a:solidFill>
                  <a:schemeClr val="bg2">
                    <a:lumMod val="50000"/>
                  </a:schemeClr>
                </a:solidFill>
                <a:latin typeface="Garamond" panose="02020404030301010803" pitchFamily="18" charset="0"/>
              </a:rPr>
              <a:t>COEFFICIENT DE DETERMINATION R </a:t>
            </a:r>
            <a:r>
              <a:rPr lang="fr-FR" sz="2000" b="1" baseline="30000" dirty="0" smtClean="0">
                <a:solidFill>
                  <a:schemeClr val="bg2">
                    <a:lumMod val="50000"/>
                  </a:schemeClr>
                </a:solidFill>
                <a:latin typeface="Garamond" panose="02020404030301010803" pitchFamily="18" charset="0"/>
              </a:rPr>
              <a:t>2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fr-FR" sz="2000" b="1" dirty="0" smtClean="0">
                <a:solidFill>
                  <a:schemeClr val="bg2">
                    <a:lumMod val="50000"/>
                  </a:schemeClr>
                </a:solidFill>
                <a:latin typeface="Garamond" panose="02020404030301010803" pitchFamily="18" charset="0"/>
              </a:rPr>
              <a:t>ERREUR QUADRATIQUE MOYEN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fr-FR" sz="2000" b="1" dirty="0">
                <a:solidFill>
                  <a:schemeClr val="bg2">
                    <a:lumMod val="50000"/>
                  </a:schemeClr>
                </a:solidFill>
                <a:latin typeface="Garamond" panose="02020404030301010803" pitchFamily="18" charset="0"/>
              </a:rPr>
              <a:t> </a:t>
            </a:r>
            <a:r>
              <a:rPr lang="fr-FR" sz="2000" b="1" dirty="0" smtClean="0">
                <a:solidFill>
                  <a:schemeClr val="bg2">
                    <a:lumMod val="50000"/>
                  </a:schemeClr>
                </a:solidFill>
                <a:latin typeface="Garamond" panose="02020404030301010803" pitchFamily="18" charset="0"/>
              </a:rPr>
              <a:t>LA RACINE CARRE DE L’ERREUR QUADRATIQUE MOYEN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fr-FR" sz="2000" b="1" dirty="0" smtClean="0">
                <a:solidFill>
                  <a:schemeClr val="bg2">
                    <a:lumMod val="50000"/>
                  </a:schemeClr>
                </a:solidFill>
                <a:latin typeface="Garamond" panose="02020404030301010803" pitchFamily="18" charset="0"/>
              </a:rPr>
              <a:t>ERREUR ABSOLU MEDIAN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fr-FR" sz="2000" b="1" dirty="0">
                <a:solidFill>
                  <a:schemeClr val="bg2">
                    <a:lumMod val="50000"/>
                  </a:schemeClr>
                </a:solidFill>
                <a:latin typeface="Garamond" panose="02020404030301010803" pitchFamily="18" charset="0"/>
              </a:rPr>
              <a:t> </a:t>
            </a:r>
            <a:r>
              <a:rPr lang="fr-FR" sz="2000" b="1" dirty="0" smtClean="0">
                <a:solidFill>
                  <a:schemeClr val="bg2">
                    <a:lumMod val="50000"/>
                  </a:schemeClr>
                </a:solidFill>
                <a:latin typeface="Garamond" panose="02020404030301010803" pitchFamily="18" charset="0"/>
              </a:rPr>
              <a:t>MAXIMUN DES ERREURS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v"/>
            </a:pPr>
            <a:endParaRPr lang="fr-FR" sz="2000" b="1" dirty="0">
              <a:solidFill>
                <a:schemeClr val="bg2">
                  <a:lumMod val="50000"/>
                </a:schemeClr>
              </a:solidFill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4357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/>
          <p:cNvSpPr txBox="1">
            <a:spLocks/>
          </p:cNvSpPr>
          <p:nvPr/>
        </p:nvSpPr>
        <p:spPr bwMode="auto">
          <a:xfrm>
            <a:off x="3347864" y="404664"/>
            <a:ext cx="6745939" cy="9681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3000" b="1">
                <a:solidFill>
                  <a:srgbClr val="080808"/>
                </a:solidFill>
                <a:latin typeface="Garamond" panose="02020404030301010803" pitchFamily="18" charset="0"/>
                <a:ea typeface="+mj-ea"/>
                <a:cs typeface="+mj-cs"/>
              </a:defRPr>
            </a:lvl1pPr>
            <a:lvl2pPr eaLnBrk="1" hangingPunct="1">
              <a:defRPr sz="3200">
                <a:solidFill>
                  <a:srgbClr val="080808"/>
                </a:solidFill>
              </a:defRPr>
            </a:lvl2pPr>
            <a:lvl3pPr eaLnBrk="1" hangingPunct="1">
              <a:defRPr sz="3200">
                <a:solidFill>
                  <a:srgbClr val="080808"/>
                </a:solidFill>
              </a:defRPr>
            </a:lvl3pPr>
            <a:lvl4pPr eaLnBrk="1" hangingPunct="1">
              <a:defRPr sz="3200">
                <a:solidFill>
                  <a:srgbClr val="080808"/>
                </a:solidFill>
              </a:defRPr>
            </a:lvl4pPr>
            <a:lvl5pPr eaLnBrk="1" hangingPunct="1">
              <a:defRPr sz="3200">
                <a:solidFill>
                  <a:srgbClr val="080808"/>
                </a:solidFill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080808"/>
                </a:solidFill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080808"/>
                </a:solidFill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080808"/>
                </a:solidFill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080808"/>
                </a:solidFill>
              </a:defRPr>
            </a:lvl9pPr>
          </a:lstStyle>
          <a:p>
            <a:r>
              <a:rPr lang="fr-FR" dirty="0"/>
              <a:t>METHODE D’ANALYSE</a:t>
            </a:r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827584" y="2142872"/>
            <a:ext cx="4176464" cy="4725144"/>
          </a:xfrm>
        </p:spPr>
        <p:txBody>
          <a:bodyPr/>
          <a:lstStyle/>
          <a:p>
            <a:pPr marL="0" indent="0">
              <a:buNone/>
            </a:pPr>
            <a:r>
              <a:rPr lang="fr-FR" sz="2000" dirty="0" smtClean="0">
                <a:latin typeface="Garamond" panose="02020404030301010803" pitchFamily="18" charset="0"/>
              </a:rPr>
              <a:t>Les données ont été principalement analysées avec les outils de la statistique descriptive ( graphique, caractéristique de tendances centrale, corrélation, etc.)</a:t>
            </a:r>
          </a:p>
          <a:p>
            <a:pPr marL="0" indent="0">
              <a:buNone/>
            </a:pPr>
            <a:endParaRPr lang="fr-FR" sz="2000" dirty="0" smtClean="0">
              <a:latin typeface="Garamond" panose="02020404030301010803" pitchFamily="18" charset="0"/>
            </a:endParaRPr>
          </a:p>
          <a:p>
            <a:pPr marL="0" indent="0">
              <a:buNone/>
            </a:pPr>
            <a:r>
              <a:rPr lang="fr-FR" sz="2000" dirty="0" smtClean="0">
                <a:latin typeface="Garamond" panose="02020404030301010803" pitchFamily="18" charset="0"/>
              </a:rPr>
              <a:t>Elle s’est faite en deux parties :</a:t>
            </a:r>
          </a:p>
          <a:p>
            <a:pPr marL="0" indent="0">
              <a:buNone/>
            </a:pPr>
            <a:endParaRPr lang="fr-FR" sz="2000" dirty="0" smtClean="0">
              <a:latin typeface="Garamond" panose="02020404030301010803" pitchFamily="18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fr-FR" sz="2000" dirty="0" smtClean="0">
                <a:latin typeface="Garamond" panose="02020404030301010803" pitchFamily="18" charset="0"/>
              </a:rPr>
              <a:t>Analyse </a:t>
            </a:r>
            <a:r>
              <a:rPr lang="fr-FR" sz="2000" dirty="0">
                <a:latin typeface="Garamond" panose="02020404030301010803" pitchFamily="18" charset="0"/>
              </a:rPr>
              <a:t>uni variée</a:t>
            </a:r>
          </a:p>
          <a:p>
            <a:pPr marL="0" indent="0">
              <a:buNone/>
            </a:pPr>
            <a:endParaRPr lang="fr-FR" sz="2000" dirty="0" smtClean="0">
              <a:latin typeface="Garamond" panose="02020404030301010803" pitchFamily="18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fr-FR" sz="2000" dirty="0" smtClean="0">
                <a:latin typeface="Garamond" panose="02020404030301010803" pitchFamily="18" charset="0"/>
              </a:rPr>
              <a:t>Analyse bi variée</a:t>
            </a:r>
          </a:p>
          <a:p>
            <a:pPr marL="0" indent="0">
              <a:buNone/>
            </a:pPr>
            <a:endParaRPr lang="fr-FR" sz="1000" dirty="0" smtClean="0">
              <a:latin typeface="Garamond" panose="02020404030301010803" pitchFamily="18" charset="0"/>
            </a:endParaRPr>
          </a:p>
          <a:p>
            <a:pPr marL="0" indent="0">
              <a:buNone/>
            </a:pPr>
            <a:endParaRPr lang="fr-FR" sz="2000" dirty="0" smtClean="0">
              <a:latin typeface="Garamond" panose="02020404030301010803" pitchFamily="18" charset="0"/>
            </a:endParaRPr>
          </a:p>
          <a:p>
            <a:pPr marL="1828800" lvl="4" indent="0">
              <a:buNone/>
            </a:pPr>
            <a:endParaRPr lang="fr-FR" sz="1200" dirty="0" smtClean="0">
              <a:latin typeface="Garamond" panose="02020404030301010803" pitchFamily="18" charset="0"/>
            </a:endParaRPr>
          </a:p>
          <a:p>
            <a:pPr lvl="4">
              <a:buFont typeface="Wingdings" panose="05000000000000000000" pitchFamily="2" charset="2"/>
              <a:buChar char="v"/>
            </a:pPr>
            <a:endParaRPr lang="fr-FR" sz="1200" dirty="0" smtClean="0">
              <a:latin typeface="Garamond" panose="02020404030301010803" pitchFamily="18" charset="0"/>
            </a:endParaRPr>
          </a:p>
          <a:p>
            <a:pPr marL="0" indent="0">
              <a:buNone/>
            </a:pPr>
            <a:endParaRPr lang="fr-FR" sz="2000" dirty="0">
              <a:latin typeface="Garamond" panose="02020404030301010803" pitchFamily="18" charset="0"/>
            </a:endParaRPr>
          </a:p>
        </p:txBody>
      </p:sp>
      <p:pic>
        <p:nvPicPr>
          <p:cNvPr id="6" name="Picture 22" descr="Définition de littérature - Concept et Sen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2996952"/>
            <a:ext cx="2968444" cy="3744416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Organigramme : Terminateur 6"/>
          <p:cNvSpPr/>
          <p:nvPr/>
        </p:nvSpPr>
        <p:spPr>
          <a:xfrm>
            <a:off x="5796136" y="1844824"/>
            <a:ext cx="2880320" cy="908864"/>
          </a:xfrm>
          <a:prstGeom prst="flowChartTerminator">
            <a:avLst/>
          </a:prstGeom>
          <a:solidFill>
            <a:srgbClr val="E3A724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2">
                    <a:lumMod val="50000"/>
                  </a:schemeClr>
                </a:solidFill>
                <a:latin typeface="Garamond" panose="02020404030301010803" pitchFamily="18" charset="0"/>
              </a:rPr>
              <a:t>REVUE DE LITTERATURE</a:t>
            </a:r>
          </a:p>
        </p:txBody>
      </p:sp>
      <p:graphicFrame>
        <p:nvGraphicFramePr>
          <p:cNvPr id="8" name="Diagramme 7"/>
          <p:cNvGraphicFramePr/>
          <p:nvPr>
            <p:extLst>
              <p:ext uri="{D42A27DB-BD31-4B8C-83A1-F6EECF244321}">
                <p14:modId xmlns:p14="http://schemas.microsoft.com/office/powerpoint/2010/main" val="3265021066"/>
              </p:ext>
            </p:extLst>
          </p:nvPr>
        </p:nvGraphicFramePr>
        <p:xfrm>
          <a:off x="37002" y="1926848"/>
          <a:ext cx="5363090" cy="49411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040340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>
          <a:xfrm>
            <a:off x="2771800" y="476672"/>
            <a:ext cx="6600711" cy="130924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3000" b="1" i="0" u="none" strike="noStrike" kern="1200" cap="none" spc="0" normalizeH="0" baseline="0" noProof="0" dirty="0" smtClean="0">
                <a:ln w="3175" cmpd="sng"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Garamond" panose="02020404030301010803"/>
                <a:ea typeface="+mj-ea"/>
                <a:cs typeface="+mj-cs"/>
              </a:rPr>
              <a:t>RESULTATS D’ANALYSE</a:t>
            </a:r>
            <a:endParaRPr kumimoji="0" lang="fr-FR" sz="3000" b="1" i="0" u="none" strike="noStrike" kern="1200" cap="none" spc="0" normalizeH="0" baseline="0" noProof="0" dirty="0">
              <a:ln w="3175" cmpd="sng">
                <a:noFill/>
              </a:ln>
              <a:solidFill>
                <a:sysClr val="windowText" lastClr="000000">
                  <a:lumMod val="85000"/>
                  <a:lumOff val="15000"/>
                </a:sysClr>
              </a:solidFill>
              <a:effectLst/>
              <a:uLnTx/>
              <a:uFillTx/>
              <a:latin typeface="Garamond" panose="02020404030301010803"/>
              <a:ea typeface="+mj-ea"/>
              <a:cs typeface="+mj-cs"/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3448590"/>
            <a:ext cx="5679506" cy="2880319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467544" y="1971262"/>
            <a:ext cx="846043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Garamond" panose="02020404030301010803" pitchFamily="18" charset="0"/>
              </a:rPr>
              <a:t>La courbe de la distribution des prix des </a:t>
            </a:r>
            <a:r>
              <a:rPr lang="fr-FR" dirty="0" smtClean="0">
                <a:solidFill>
                  <a:schemeClr val="bg2">
                    <a:lumMod val="50000"/>
                  </a:schemeClr>
                </a:solidFill>
                <a:latin typeface="Garamond" panose="02020404030301010803" pitchFamily="18" charset="0"/>
              </a:rPr>
              <a:t>maisons 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Garamond" panose="02020404030301010803" pitchFamily="18" charset="0"/>
              </a:rPr>
              <a:t>ressemble fortement à celles d'une loi de poisson tandis que la courbe de la distribution du logarithme des prix ressemble plutôt à une loi de normale. ce qui semble suggéré un modèle de </a:t>
            </a:r>
            <a:r>
              <a:rPr lang="fr-FR" dirty="0" smtClean="0">
                <a:solidFill>
                  <a:schemeClr val="bg2">
                    <a:lumMod val="50000"/>
                  </a:schemeClr>
                </a:solidFill>
                <a:latin typeface="Garamond" panose="02020404030301010803" pitchFamily="18" charset="0"/>
              </a:rPr>
              <a:t>régression 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Garamond" panose="02020404030301010803" pitchFamily="18" charset="0"/>
              </a:rPr>
              <a:t>de poisson comme candidat idéal pour la prédiction des prix ou une transformation logarithmique pour la construction d'un modèle linéaire performant.</a:t>
            </a: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0890" y="3613168"/>
            <a:ext cx="2760112" cy="2543530"/>
          </a:xfrm>
          <a:prstGeom prst="rect">
            <a:avLst/>
          </a:prstGeom>
        </p:spPr>
      </p:pic>
      <p:graphicFrame>
        <p:nvGraphicFramePr>
          <p:cNvPr id="9" name="Diagramme 8"/>
          <p:cNvGraphicFramePr/>
          <p:nvPr>
            <p:extLst>
              <p:ext uri="{D42A27DB-BD31-4B8C-83A1-F6EECF244321}">
                <p14:modId xmlns:p14="http://schemas.microsoft.com/office/powerpoint/2010/main" val="1440072672"/>
              </p:ext>
            </p:extLst>
          </p:nvPr>
        </p:nvGraphicFramePr>
        <p:xfrm>
          <a:off x="0" y="1916832"/>
          <a:ext cx="5363090" cy="49411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0" name="ZoneTexte 9"/>
          <p:cNvSpPr txBox="1"/>
          <p:nvPr/>
        </p:nvSpPr>
        <p:spPr>
          <a:xfrm>
            <a:off x="845332" y="6340668"/>
            <a:ext cx="7704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Garamond" panose="02020404030301010803" pitchFamily="18" charset="0"/>
              </a:rPr>
              <a:t>Les caractéristiques qui tendent à être constante chez tous les individus</a:t>
            </a:r>
          </a:p>
        </p:txBody>
      </p:sp>
    </p:spTree>
    <p:extLst>
      <p:ext uri="{BB962C8B-B14F-4D97-AF65-F5344CB8AC3E}">
        <p14:creationId xmlns:p14="http://schemas.microsoft.com/office/powerpoint/2010/main" val="1223142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22" descr="Définition de littérature - Concept et Sen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3005188"/>
            <a:ext cx="2968444" cy="3744416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74" name="AutoShape 12" descr="Revue littéraire : l'élément fondamental de toute recherche - THESI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2075" name="AutoShape 14" descr="Revue littéraire : l'élément fondamental de toute recherche - THESIS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graphicFrame>
        <p:nvGraphicFramePr>
          <p:cNvPr id="2077" name="Diagramme 2076"/>
          <p:cNvGraphicFramePr/>
          <p:nvPr>
            <p:extLst>
              <p:ext uri="{D42A27DB-BD31-4B8C-83A1-F6EECF244321}">
                <p14:modId xmlns:p14="http://schemas.microsoft.com/office/powerpoint/2010/main" val="437174109"/>
              </p:ext>
            </p:extLst>
          </p:nvPr>
        </p:nvGraphicFramePr>
        <p:xfrm>
          <a:off x="3491880" y="2729337"/>
          <a:ext cx="5256584" cy="41360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078" name="AutoShape 18" descr="Revue littéraire : l'élément fondamental de toute recherche - THESIS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84" name="Organigramme : Terminateur 83"/>
          <p:cNvSpPr/>
          <p:nvPr/>
        </p:nvSpPr>
        <p:spPr>
          <a:xfrm>
            <a:off x="539552" y="1896343"/>
            <a:ext cx="2880320" cy="908864"/>
          </a:xfrm>
          <a:prstGeom prst="flowChartTerminator">
            <a:avLst/>
          </a:prstGeom>
          <a:solidFill>
            <a:srgbClr val="E3A724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2">
                    <a:lumMod val="50000"/>
                  </a:schemeClr>
                </a:solidFill>
                <a:latin typeface="Garamond" panose="02020404030301010803" pitchFamily="18" charset="0"/>
              </a:rPr>
              <a:t>REVUE DE LITTERATURE</a:t>
            </a:r>
          </a:p>
        </p:txBody>
      </p:sp>
      <p:sp>
        <p:nvSpPr>
          <p:cNvPr id="90" name="Titre 1"/>
          <p:cNvSpPr txBox="1">
            <a:spLocks/>
          </p:cNvSpPr>
          <p:nvPr/>
        </p:nvSpPr>
        <p:spPr>
          <a:xfrm>
            <a:off x="2771800" y="476672"/>
            <a:ext cx="6600711" cy="130924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3000" b="1" i="0" u="none" strike="noStrike" kern="1200" cap="none" spc="0" normalizeH="0" baseline="0" noProof="0" dirty="0" smtClean="0">
                <a:ln w="3175" cmpd="sng"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Garamond" panose="02020404030301010803"/>
                <a:ea typeface="+mj-ea"/>
                <a:cs typeface="+mj-cs"/>
              </a:rPr>
              <a:t>RESULTATS D’ANALYSE</a:t>
            </a:r>
            <a:endParaRPr kumimoji="0" lang="fr-FR" sz="3000" b="1" i="0" u="none" strike="noStrike" kern="1200" cap="none" spc="0" normalizeH="0" baseline="0" noProof="0" dirty="0">
              <a:ln w="3175" cmpd="sng">
                <a:noFill/>
              </a:ln>
              <a:solidFill>
                <a:sysClr val="windowText" lastClr="000000">
                  <a:lumMod val="85000"/>
                  <a:lumOff val="15000"/>
                </a:sysClr>
              </a:solidFill>
              <a:effectLst/>
              <a:uLnTx/>
              <a:uFillTx/>
              <a:latin typeface="Garamond" panose="02020404030301010803"/>
              <a:ea typeface="+mj-ea"/>
              <a:cs typeface="+mj-cs"/>
            </a:endParaRPr>
          </a:p>
        </p:txBody>
      </p:sp>
      <p:graphicFrame>
        <p:nvGraphicFramePr>
          <p:cNvPr id="10" name="Diagramme 9"/>
          <p:cNvGraphicFramePr/>
          <p:nvPr>
            <p:extLst>
              <p:ext uri="{D42A27DB-BD31-4B8C-83A1-F6EECF244321}">
                <p14:modId xmlns:p14="http://schemas.microsoft.com/office/powerpoint/2010/main" val="498080830"/>
              </p:ext>
            </p:extLst>
          </p:nvPr>
        </p:nvGraphicFramePr>
        <p:xfrm>
          <a:off x="0" y="1916832"/>
          <a:ext cx="5363090" cy="49411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4076180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2"/>
          <a:srcRect l="9668" t="22390" r="24617" b="2976"/>
          <a:stretch/>
        </p:blipFill>
        <p:spPr>
          <a:xfrm>
            <a:off x="4572000" y="2996952"/>
            <a:ext cx="4176464" cy="3381245"/>
          </a:xfrm>
          <a:prstGeom prst="rect">
            <a:avLst/>
          </a:prstGeom>
        </p:spPr>
      </p:pic>
      <p:sp>
        <p:nvSpPr>
          <p:cNvPr id="4" name="Titre 1"/>
          <p:cNvSpPr txBox="1">
            <a:spLocks/>
          </p:cNvSpPr>
          <p:nvPr/>
        </p:nvSpPr>
        <p:spPr>
          <a:xfrm>
            <a:off x="2771800" y="476672"/>
            <a:ext cx="6600711" cy="130924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3000" b="1" i="0" u="none" strike="noStrike" kern="1200" cap="none" spc="0" normalizeH="0" baseline="0" noProof="0" dirty="0" smtClean="0">
                <a:ln w="3175" cmpd="sng"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Garamond" panose="02020404030301010803"/>
                <a:ea typeface="+mj-ea"/>
                <a:cs typeface="+mj-cs"/>
              </a:rPr>
              <a:t>RESULTATS D’ANALYSE</a:t>
            </a:r>
            <a:endParaRPr kumimoji="0" lang="fr-FR" sz="3000" b="1" i="0" u="none" strike="noStrike" kern="1200" cap="none" spc="0" normalizeH="0" baseline="0" noProof="0" dirty="0">
              <a:ln w="3175" cmpd="sng">
                <a:noFill/>
              </a:ln>
              <a:solidFill>
                <a:sysClr val="windowText" lastClr="000000">
                  <a:lumMod val="85000"/>
                  <a:lumOff val="15000"/>
                </a:sysClr>
              </a:solidFill>
              <a:effectLst/>
              <a:uLnTx/>
              <a:uFillTx/>
              <a:latin typeface="Garamond" panose="02020404030301010803"/>
              <a:ea typeface="+mj-ea"/>
              <a:cs typeface="+mj-cs"/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3"/>
          <a:srcRect l="4658" t="5437" r="8395" b="-1515"/>
          <a:stretch/>
        </p:blipFill>
        <p:spPr>
          <a:xfrm>
            <a:off x="683568" y="2992834"/>
            <a:ext cx="4032448" cy="3528392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971600" y="2348880"/>
            <a:ext cx="31683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 smtClean="0">
                <a:solidFill>
                  <a:schemeClr val="bg2">
                    <a:lumMod val="50000"/>
                  </a:schemeClr>
                </a:solidFill>
                <a:latin typeface="Garamond" panose="02020404030301010803" pitchFamily="18" charset="0"/>
              </a:rPr>
              <a:t>L’emplacement</a:t>
            </a:r>
            <a:endParaRPr lang="fr-FR" sz="2000" b="1" dirty="0">
              <a:solidFill>
                <a:schemeClr val="bg2">
                  <a:lumMod val="50000"/>
                </a:schemeClr>
              </a:solidFill>
              <a:latin typeface="Garamond" panose="02020404030301010803" pitchFamily="18" charset="0"/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5868144" y="2420888"/>
            <a:ext cx="15841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>
              <a:defRPr sz="2000" b="1">
                <a:solidFill>
                  <a:schemeClr val="bg2">
                    <a:lumMod val="50000"/>
                  </a:schemeClr>
                </a:solidFill>
                <a:latin typeface="Garamond" panose="02020404030301010803" pitchFamily="18" charset="0"/>
              </a:defRPr>
            </a:lvl1pPr>
          </a:lstStyle>
          <a:p>
            <a:r>
              <a:rPr lang="fr-FR" dirty="0"/>
              <a:t>L’âge</a:t>
            </a:r>
          </a:p>
        </p:txBody>
      </p:sp>
      <p:graphicFrame>
        <p:nvGraphicFramePr>
          <p:cNvPr id="8" name="Diagramme 7"/>
          <p:cNvGraphicFramePr/>
          <p:nvPr>
            <p:extLst>
              <p:ext uri="{D42A27DB-BD31-4B8C-83A1-F6EECF244321}">
                <p14:modId xmlns:p14="http://schemas.microsoft.com/office/powerpoint/2010/main" val="637465467"/>
              </p:ext>
            </p:extLst>
          </p:nvPr>
        </p:nvGraphicFramePr>
        <p:xfrm>
          <a:off x="0" y="1916832"/>
          <a:ext cx="5363090" cy="49411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797459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>
          <a:xfrm>
            <a:off x="2771800" y="476672"/>
            <a:ext cx="6600711" cy="130924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3000" b="1" i="0" u="none" strike="noStrike" kern="1200" cap="none" spc="0" normalizeH="0" baseline="0" noProof="0" dirty="0" smtClean="0">
                <a:ln w="3175" cmpd="sng"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Garamond" panose="02020404030301010803"/>
                <a:ea typeface="+mj-ea"/>
                <a:cs typeface="+mj-cs"/>
              </a:rPr>
              <a:t>RESULTATS D’ANALYSE</a:t>
            </a:r>
            <a:endParaRPr kumimoji="0" lang="fr-FR" sz="3000" b="1" i="0" u="none" strike="noStrike" kern="1200" cap="none" spc="0" normalizeH="0" baseline="0" noProof="0" dirty="0">
              <a:ln w="3175" cmpd="sng">
                <a:noFill/>
              </a:ln>
              <a:solidFill>
                <a:sysClr val="windowText" lastClr="000000">
                  <a:lumMod val="85000"/>
                  <a:lumOff val="15000"/>
                </a:sysClr>
              </a:solidFill>
              <a:effectLst/>
              <a:uLnTx/>
              <a:uFillTx/>
              <a:latin typeface="Garamond" panose="02020404030301010803"/>
              <a:ea typeface="+mj-ea"/>
              <a:cs typeface="+mj-cs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581614" y="3063247"/>
            <a:ext cx="31683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 smtClean="0">
                <a:solidFill>
                  <a:schemeClr val="bg2">
                    <a:lumMod val="50000"/>
                  </a:schemeClr>
                </a:solidFill>
                <a:latin typeface="Garamond" panose="02020404030301010803" pitchFamily="18" charset="0"/>
              </a:rPr>
              <a:t>La surface de la propriété</a:t>
            </a:r>
            <a:endParaRPr lang="fr-FR" sz="2000" b="1" dirty="0">
              <a:solidFill>
                <a:schemeClr val="bg2">
                  <a:lumMod val="50000"/>
                </a:schemeClr>
              </a:solidFill>
              <a:latin typeface="Garamond" panose="02020404030301010803" pitchFamily="18" charset="0"/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3707904" y="3068960"/>
            <a:ext cx="26642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>
              <a:defRPr sz="2000" b="1">
                <a:solidFill>
                  <a:schemeClr val="bg2">
                    <a:lumMod val="50000"/>
                  </a:schemeClr>
                </a:solidFill>
                <a:latin typeface="Garamond" panose="02020404030301010803" pitchFamily="18" charset="0"/>
              </a:defRPr>
            </a:lvl1pPr>
          </a:lstStyle>
          <a:p>
            <a:r>
              <a:rPr lang="fr-FR" dirty="0" smtClean="0"/>
              <a:t>La surface habitable</a:t>
            </a:r>
            <a:endParaRPr lang="fr-FR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448" y="3827413"/>
            <a:ext cx="2914992" cy="3002835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7864" y="3986458"/>
            <a:ext cx="2889134" cy="2808312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9662" y="3972500"/>
            <a:ext cx="2914176" cy="2857748"/>
          </a:xfrm>
          <a:prstGeom prst="rect">
            <a:avLst/>
          </a:prstGeom>
        </p:spPr>
      </p:pic>
      <p:sp>
        <p:nvSpPr>
          <p:cNvPr id="10" name="ZoneTexte 9"/>
          <p:cNvSpPr txBox="1"/>
          <p:nvPr/>
        </p:nvSpPr>
        <p:spPr>
          <a:xfrm>
            <a:off x="6584997" y="3068960"/>
            <a:ext cx="24514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>
              <a:defRPr sz="2000" b="1">
                <a:solidFill>
                  <a:schemeClr val="bg2">
                    <a:lumMod val="50000"/>
                  </a:schemeClr>
                </a:solidFill>
                <a:latin typeface="Garamond" panose="02020404030301010803" pitchFamily="18" charset="0"/>
              </a:defRPr>
            </a:lvl1pPr>
          </a:lstStyle>
          <a:p>
            <a:r>
              <a:rPr lang="fr-FR" dirty="0" smtClean="0"/>
              <a:t>Le nombre de pièce </a:t>
            </a:r>
            <a:endParaRPr lang="fr-FR" dirty="0"/>
          </a:p>
        </p:txBody>
      </p:sp>
      <p:sp>
        <p:nvSpPr>
          <p:cNvPr id="11" name="ZoneTexte 10"/>
          <p:cNvSpPr txBox="1"/>
          <p:nvPr/>
        </p:nvSpPr>
        <p:spPr>
          <a:xfrm>
            <a:off x="3238520" y="2079421"/>
            <a:ext cx="24514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>
              <a:defRPr sz="2000" b="1">
                <a:solidFill>
                  <a:schemeClr val="bg2">
                    <a:lumMod val="50000"/>
                  </a:schemeClr>
                </a:solidFill>
                <a:latin typeface="Garamond" panose="02020404030301010803" pitchFamily="18" charset="0"/>
              </a:defRPr>
            </a:lvl1pPr>
          </a:lstStyle>
          <a:p>
            <a:r>
              <a:rPr lang="fr-FR" dirty="0" smtClean="0"/>
              <a:t>LA GRANDEUR </a:t>
            </a:r>
            <a:endParaRPr lang="fr-FR" dirty="0"/>
          </a:p>
        </p:txBody>
      </p:sp>
      <p:graphicFrame>
        <p:nvGraphicFramePr>
          <p:cNvPr id="13" name="Diagramme 12"/>
          <p:cNvGraphicFramePr/>
          <p:nvPr>
            <p:extLst>
              <p:ext uri="{D42A27DB-BD31-4B8C-83A1-F6EECF244321}">
                <p14:modId xmlns:p14="http://schemas.microsoft.com/office/powerpoint/2010/main" val="4187264946"/>
              </p:ext>
            </p:extLst>
          </p:nvPr>
        </p:nvGraphicFramePr>
        <p:xfrm>
          <a:off x="0" y="1916832"/>
          <a:ext cx="5363090" cy="49411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719116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>
          <a:xfrm>
            <a:off x="2771800" y="476672"/>
            <a:ext cx="6600711" cy="130924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3000" b="1" i="0" u="none" strike="noStrike" kern="1200" cap="none" spc="0" normalizeH="0" baseline="0" noProof="0" dirty="0" smtClean="0">
                <a:ln w="3175" cmpd="sng"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Garamond" panose="02020404030301010803"/>
                <a:ea typeface="+mj-ea"/>
                <a:cs typeface="+mj-cs"/>
              </a:rPr>
              <a:t>RESULTATS D’ANALYSE</a:t>
            </a:r>
            <a:endParaRPr kumimoji="0" lang="fr-FR" sz="3000" b="1" i="0" u="none" strike="noStrike" kern="1200" cap="none" spc="0" normalizeH="0" baseline="0" noProof="0" dirty="0">
              <a:ln w="3175" cmpd="sng">
                <a:noFill/>
              </a:ln>
              <a:solidFill>
                <a:sysClr val="windowText" lastClr="000000">
                  <a:lumMod val="85000"/>
                  <a:lumOff val="15000"/>
                </a:sysClr>
              </a:solidFill>
              <a:effectLst/>
              <a:uLnTx/>
              <a:uFillTx/>
              <a:latin typeface="Garamond" panose="02020404030301010803"/>
              <a:ea typeface="+mj-ea"/>
              <a:cs typeface="+mj-cs"/>
            </a:endParaRPr>
          </a:p>
        </p:txBody>
      </p:sp>
      <p:sp>
        <p:nvSpPr>
          <p:cNvPr id="2" name="ZoneTexte 1"/>
          <p:cNvSpPr txBox="1"/>
          <p:nvPr/>
        </p:nvSpPr>
        <p:spPr>
          <a:xfrm>
            <a:off x="1534823" y="2132856"/>
            <a:ext cx="59046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fr-FR" sz="2800" b="1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3298384"/>
            <a:ext cx="4104456" cy="3467584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4048" y="3003013"/>
            <a:ext cx="3814526" cy="3739140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5855303" y="2353794"/>
            <a:ext cx="31683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 smtClean="0">
                <a:solidFill>
                  <a:schemeClr val="bg2">
                    <a:lumMod val="50000"/>
                  </a:schemeClr>
                </a:solidFill>
                <a:latin typeface="Garamond" panose="02020404030301010803" pitchFamily="18" charset="0"/>
              </a:rPr>
              <a:t>La surface du garage</a:t>
            </a:r>
            <a:endParaRPr lang="fr-FR" sz="2000" b="1" dirty="0">
              <a:solidFill>
                <a:schemeClr val="bg2">
                  <a:lumMod val="50000"/>
                </a:schemeClr>
              </a:solidFill>
              <a:latin typeface="Garamond" panose="02020404030301010803" pitchFamily="18" charset="0"/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1691680" y="2353794"/>
            <a:ext cx="31683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 smtClean="0">
                <a:solidFill>
                  <a:schemeClr val="bg2">
                    <a:lumMod val="50000"/>
                  </a:schemeClr>
                </a:solidFill>
                <a:latin typeface="Garamond" panose="02020404030301010803" pitchFamily="18" charset="0"/>
              </a:rPr>
              <a:t>La surface du sous-sol</a:t>
            </a:r>
            <a:endParaRPr lang="fr-FR" sz="2000" b="1" dirty="0">
              <a:solidFill>
                <a:schemeClr val="bg2">
                  <a:lumMod val="50000"/>
                </a:schemeClr>
              </a:solidFill>
              <a:latin typeface="Garamond" panose="02020404030301010803" pitchFamily="18" charset="0"/>
            </a:endParaRPr>
          </a:p>
        </p:txBody>
      </p:sp>
      <p:graphicFrame>
        <p:nvGraphicFramePr>
          <p:cNvPr id="11" name="Diagramme 10"/>
          <p:cNvGraphicFramePr/>
          <p:nvPr>
            <p:extLst>
              <p:ext uri="{D42A27DB-BD31-4B8C-83A1-F6EECF244321}">
                <p14:modId xmlns:p14="http://schemas.microsoft.com/office/powerpoint/2010/main" val="3035431043"/>
              </p:ext>
            </p:extLst>
          </p:nvPr>
        </p:nvGraphicFramePr>
        <p:xfrm>
          <a:off x="35496" y="1916832"/>
          <a:ext cx="5363090" cy="49411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387661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>
          <a:xfrm>
            <a:off x="2771800" y="476672"/>
            <a:ext cx="6600711" cy="130924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3000" b="1" i="0" u="none" strike="noStrike" kern="1200" cap="none" spc="0" normalizeH="0" baseline="0" noProof="0" dirty="0" smtClean="0">
                <a:ln w="3175" cmpd="sng"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Garamond" panose="02020404030301010803"/>
                <a:ea typeface="+mj-ea"/>
                <a:cs typeface="+mj-cs"/>
              </a:rPr>
              <a:t>RESULTATS D’ANALYSE</a:t>
            </a:r>
            <a:endParaRPr kumimoji="0" lang="fr-FR" sz="3000" b="1" i="0" u="none" strike="noStrike" kern="1200" cap="none" spc="0" normalizeH="0" baseline="0" noProof="0" dirty="0">
              <a:ln w="3175" cmpd="sng">
                <a:noFill/>
              </a:ln>
              <a:solidFill>
                <a:sysClr val="windowText" lastClr="000000">
                  <a:lumMod val="85000"/>
                  <a:lumOff val="15000"/>
                </a:sysClr>
              </a:solidFill>
              <a:effectLst/>
              <a:uLnTx/>
              <a:uFillTx/>
              <a:latin typeface="Garamond" panose="02020404030301010803"/>
              <a:ea typeface="+mj-ea"/>
              <a:cs typeface="+mj-cs"/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3030346"/>
            <a:ext cx="5436096" cy="3741416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3"/>
          <a:srcRect r="15327"/>
          <a:stretch/>
        </p:blipFill>
        <p:spPr>
          <a:xfrm>
            <a:off x="6876256" y="2992219"/>
            <a:ext cx="2168455" cy="3730347"/>
          </a:xfrm>
          <a:prstGeom prst="rect">
            <a:avLst/>
          </a:prstGeom>
        </p:spPr>
      </p:pic>
      <p:sp>
        <p:nvSpPr>
          <p:cNvPr id="2" name="ZoneTexte 1"/>
          <p:cNvSpPr txBox="1"/>
          <p:nvPr/>
        </p:nvSpPr>
        <p:spPr>
          <a:xfrm>
            <a:off x="1475656" y="2132856"/>
            <a:ext cx="59046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 smtClean="0">
                <a:solidFill>
                  <a:schemeClr val="bg2">
                    <a:lumMod val="50000"/>
                  </a:schemeClr>
                </a:solidFill>
              </a:rPr>
              <a:t>Les corrélations</a:t>
            </a:r>
            <a:endParaRPr lang="fr-FR" sz="2800" b="1" dirty="0">
              <a:solidFill>
                <a:schemeClr val="bg2">
                  <a:lumMod val="50000"/>
                </a:schemeClr>
              </a:solidFill>
            </a:endParaRPr>
          </a:p>
        </p:txBody>
      </p:sp>
      <p:graphicFrame>
        <p:nvGraphicFramePr>
          <p:cNvPr id="8" name="Diagramme 7"/>
          <p:cNvGraphicFramePr/>
          <p:nvPr>
            <p:extLst>
              <p:ext uri="{D42A27DB-BD31-4B8C-83A1-F6EECF244321}">
                <p14:modId xmlns:p14="http://schemas.microsoft.com/office/powerpoint/2010/main" val="3389023731"/>
              </p:ext>
            </p:extLst>
          </p:nvPr>
        </p:nvGraphicFramePr>
        <p:xfrm>
          <a:off x="0" y="1916832"/>
          <a:ext cx="5363090" cy="49411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22214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>
          <a:xfrm>
            <a:off x="2771800" y="476672"/>
            <a:ext cx="6600711" cy="130924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3000" b="1" i="0" u="none" strike="noStrike" kern="1200" cap="none" spc="0" normalizeH="0" baseline="0" noProof="0" dirty="0" smtClean="0">
                <a:ln w="3175" cmpd="sng"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Garamond" panose="02020404030301010803"/>
                <a:ea typeface="+mj-ea"/>
                <a:cs typeface="+mj-cs"/>
              </a:rPr>
              <a:t>RESULTATS D’ANALYSE</a:t>
            </a:r>
            <a:endParaRPr kumimoji="0" lang="fr-FR" sz="3000" b="1" i="0" u="none" strike="noStrike" kern="1200" cap="none" spc="0" normalizeH="0" baseline="0" noProof="0" dirty="0">
              <a:ln w="3175" cmpd="sng">
                <a:noFill/>
              </a:ln>
              <a:solidFill>
                <a:sysClr val="windowText" lastClr="000000">
                  <a:lumMod val="85000"/>
                  <a:lumOff val="15000"/>
                </a:sysClr>
              </a:solidFill>
              <a:effectLst/>
              <a:uLnTx/>
              <a:uFillTx/>
              <a:latin typeface="Garamond" panose="02020404030301010803"/>
              <a:ea typeface="+mj-ea"/>
              <a:cs typeface="+mj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708539" y="1965033"/>
            <a:ext cx="838842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dirty="0" smtClean="0">
                <a:latin typeface="Garamond" panose="02020404030301010803" pitchFamily="18" charset="0"/>
              </a:rPr>
              <a:t>Le rapport de corrélation permet d'apprécier la liaison entre une variable qualitative et une variable numérique. c'est lui qui permet d'apprécier le lien entre la variable </a:t>
            </a:r>
            <a:r>
              <a:rPr lang="fr-FR" dirty="0" err="1" smtClean="0">
                <a:latin typeface="Garamond" panose="02020404030301010803" pitchFamily="18" charset="0"/>
              </a:rPr>
              <a:t>SalePrice</a:t>
            </a:r>
            <a:r>
              <a:rPr lang="fr-FR" dirty="0" smtClean="0">
                <a:latin typeface="Garamond" panose="02020404030301010803" pitchFamily="18" charset="0"/>
              </a:rPr>
              <a:t> et les autres variables.</a:t>
            </a:r>
          </a:p>
          <a:p>
            <a:pPr algn="just"/>
            <a:r>
              <a:rPr lang="fr-FR" dirty="0">
                <a:latin typeface="Garamond" panose="02020404030301010803" pitchFamily="18" charset="0"/>
              </a:rPr>
              <a:t>A</a:t>
            </a:r>
            <a:r>
              <a:rPr lang="fr-FR" dirty="0" smtClean="0">
                <a:latin typeface="Garamond" panose="02020404030301010803" pitchFamily="18" charset="0"/>
              </a:rPr>
              <a:t>insi il existe une liaison forte entre la variable </a:t>
            </a:r>
            <a:r>
              <a:rPr lang="fr-FR" dirty="0" err="1" smtClean="0">
                <a:latin typeface="Garamond" panose="02020404030301010803" pitchFamily="18" charset="0"/>
              </a:rPr>
              <a:t>Saleprice</a:t>
            </a:r>
            <a:r>
              <a:rPr lang="fr-FR" dirty="0" smtClean="0">
                <a:latin typeface="Garamond" panose="02020404030301010803" pitchFamily="18" charset="0"/>
              </a:rPr>
              <a:t> et les variables </a:t>
            </a:r>
            <a:r>
              <a:rPr lang="fr-FR" dirty="0" err="1" smtClean="0">
                <a:latin typeface="Garamond" panose="02020404030301010803" pitchFamily="18" charset="0"/>
              </a:rPr>
              <a:t>ExterQual</a:t>
            </a:r>
            <a:r>
              <a:rPr lang="fr-FR" dirty="0" smtClean="0">
                <a:latin typeface="Garamond" panose="02020404030301010803" pitchFamily="18" charset="0"/>
              </a:rPr>
              <a:t>, </a:t>
            </a:r>
            <a:r>
              <a:rPr lang="fr-FR" dirty="0" err="1" smtClean="0">
                <a:latin typeface="Garamond" panose="02020404030301010803" pitchFamily="18" charset="0"/>
              </a:rPr>
              <a:t>BsmtQual</a:t>
            </a:r>
            <a:r>
              <a:rPr lang="fr-FR" dirty="0" smtClean="0">
                <a:latin typeface="Garamond" panose="02020404030301010803" pitchFamily="18" charset="0"/>
              </a:rPr>
              <a:t>, </a:t>
            </a:r>
            <a:r>
              <a:rPr lang="fr-FR" dirty="0" err="1" smtClean="0">
                <a:latin typeface="Garamond" panose="02020404030301010803" pitchFamily="18" charset="0"/>
              </a:rPr>
              <a:t>HeatingQC</a:t>
            </a:r>
            <a:r>
              <a:rPr lang="fr-FR" dirty="0" smtClean="0">
                <a:latin typeface="Garamond" panose="02020404030301010803" pitchFamily="18" charset="0"/>
              </a:rPr>
              <a:t>, </a:t>
            </a:r>
            <a:r>
              <a:rPr lang="fr-FR" dirty="0" err="1" smtClean="0">
                <a:latin typeface="Garamond" panose="02020404030301010803" pitchFamily="18" charset="0"/>
              </a:rPr>
              <a:t>OverallQual,GarageFinish</a:t>
            </a:r>
            <a:r>
              <a:rPr lang="fr-FR" dirty="0" smtClean="0">
                <a:latin typeface="Garamond" panose="02020404030301010803" pitchFamily="18" charset="0"/>
              </a:rPr>
              <a:t>, </a:t>
            </a:r>
            <a:r>
              <a:rPr lang="fr-FR" dirty="0" err="1" smtClean="0">
                <a:latin typeface="Garamond" panose="02020404030301010803" pitchFamily="18" charset="0"/>
              </a:rPr>
              <a:t>KitchenQual,Neighborhood</a:t>
            </a:r>
            <a:r>
              <a:rPr lang="fr-FR" dirty="0" smtClean="0">
                <a:latin typeface="Garamond" panose="02020404030301010803" pitchFamily="18" charset="0"/>
              </a:rPr>
              <a:t> et </a:t>
            </a:r>
            <a:r>
              <a:rPr lang="fr-FR" dirty="0" err="1" smtClean="0">
                <a:latin typeface="Garamond" panose="02020404030301010803" pitchFamily="18" charset="0"/>
              </a:rPr>
              <a:t>centralAir</a:t>
            </a:r>
            <a:r>
              <a:rPr lang="fr-FR" dirty="0" smtClean="0">
                <a:latin typeface="Garamond" panose="02020404030301010803" pitchFamily="18" charset="0"/>
              </a:rPr>
              <a:t>. </a:t>
            </a:r>
            <a:endParaRPr lang="fr-FR" dirty="0">
              <a:latin typeface="Garamond" panose="02020404030301010803" pitchFamily="18" charset="0"/>
            </a:endParaRPr>
          </a:p>
        </p:txBody>
      </p:sp>
      <p:pic>
        <p:nvPicPr>
          <p:cNvPr id="7" name="Image 6"/>
          <p:cNvPicPr/>
          <p:nvPr/>
        </p:nvPicPr>
        <p:blipFill rotWithShape="1">
          <a:blip r:embed="rId2"/>
          <a:srcRect l="29718" t="40748" r="12207" b="42371"/>
          <a:stretch/>
        </p:blipFill>
        <p:spPr bwMode="auto">
          <a:xfrm>
            <a:off x="1057038" y="3848519"/>
            <a:ext cx="7056784" cy="122413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Image 7"/>
          <p:cNvPicPr/>
          <p:nvPr/>
        </p:nvPicPr>
        <p:blipFill rotWithShape="1">
          <a:blip r:embed="rId3"/>
          <a:srcRect l="25018" t="53123" r="24001" b="34874"/>
          <a:stretch/>
        </p:blipFill>
        <p:spPr bwMode="auto">
          <a:xfrm>
            <a:off x="927403" y="5445224"/>
            <a:ext cx="6422142" cy="108807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aphicFrame>
        <p:nvGraphicFramePr>
          <p:cNvPr id="9" name="Diagramme 8"/>
          <p:cNvGraphicFramePr/>
          <p:nvPr>
            <p:extLst>
              <p:ext uri="{D42A27DB-BD31-4B8C-83A1-F6EECF244321}">
                <p14:modId xmlns:p14="http://schemas.microsoft.com/office/powerpoint/2010/main" val="2097716903"/>
              </p:ext>
            </p:extLst>
          </p:nvPr>
        </p:nvGraphicFramePr>
        <p:xfrm>
          <a:off x="9292" y="1886321"/>
          <a:ext cx="5363090" cy="49411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127347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/>
          <p:cNvSpPr>
            <a:spLocks noGrp="1"/>
          </p:cNvSpPr>
          <p:nvPr>
            <p:ph type="title"/>
          </p:nvPr>
        </p:nvSpPr>
        <p:spPr>
          <a:xfrm>
            <a:off x="2915816" y="332656"/>
            <a:ext cx="6588966" cy="862692"/>
          </a:xfrm>
        </p:spPr>
        <p:txBody>
          <a:bodyPr/>
          <a:lstStyle/>
          <a:p>
            <a:pPr algn="ctr"/>
            <a:r>
              <a:rPr lang="fr-FR" sz="3000" b="1" dirty="0" smtClean="0">
                <a:latin typeface="Garamond" panose="02020404030301010803" pitchFamily="18" charset="0"/>
              </a:rPr>
              <a:t> INTRODUCTION</a:t>
            </a:r>
            <a:endParaRPr lang="fr-FR" sz="3000" b="1" dirty="0">
              <a:latin typeface="Garamond" panose="02020404030301010803" pitchFamily="18" charset="0"/>
            </a:endParaRPr>
          </a:p>
        </p:txBody>
      </p:sp>
      <p:pic>
        <p:nvPicPr>
          <p:cNvPr id="1026" name="Picture 2" descr="Immobilier • Blockchain • Tokenisation immobilièr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95536" y="2348880"/>
            <a:ext cx="1440160" cy="2061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oneTexte 4"/>
          <p:cNvSpPr txBox="1"/>
          <p:nvPr/>
        </p:nvSpPr>
        <p:spPr>
          <a:xfrm>
            <a:off x="395536" y="4746433"/>
            <a:ext cx="1512168" cy="923330"/>
          </a:xfrm>
          <a:prstGeom prst="rect">
            <a:avLst/>
          </a:prstGeom>
          <a:noFill/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just"/>
            <a:r>
              <a:rPr lang="fr-FR" dirty="0" smtClean="0">
                <a:latin typeface="Garamond" panose="02020404030301010803" pitchFamily="18" charset="0"/>
              </a:rPr>
              <a:t>Opportunité d’investir dans l’immobilier</a:t>
            </a:r>
            <a:endParaRPr lang="fr-FR" dirty="0">
              <a:latin typeface="Garamond" panose="02020404030301010803" pitchFamily="18" charset="0"/>
            </a:endParaRPr>
          </a:p>
        </p:txBody>
      </p:sp>
      <p:pic>
        <p:nvPicPr>
          <p:cNvPr id="9" name="Picture 4" descr="acheteur de maison, achat d'une nouvelle maison, immobilier, investissement  immobilier ou concept hypothécaire 2121565 - Telecharger Vectoriel Gratuit,  Clipart Graphique, Vecteur Dessins et Pictogramme Gratui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100000" l="0" r="100000">
                        <a14:foregroundMark x1="40204" y1="83776" x2="40204" y2="83776"/>
                        <a14:foregroundMark x1="41088" y1="82143" x2="41088" y2="82143"/>
                        <a14:foregroundMark x1="25170" y1="81735" x2="25170" y2="81735"/>
                        <a14:foregroundMark x1="25170" y1="78776" x2="41565" y2="78469"/>
                        <a14:foregroundMark x1="50272" y1="48878" x2="50272" y2="48878"/>
                        <a14:foregroundMark x1="77143" y1="71020" x2="79184" y2="76429"/>
                        <a14:foregroundMark x1="53673" y1="83163" x2="57891" y2="844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1772816"/>
            <a:ext cx="3672408" cy="2448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ZoneTexte 9"/>
          <p:cNvSpPr txBox="1"/>
          <p:nvPr/>
        </p:nvSpPr>
        <p:spPr>
          <a:xfrm>
            <a:off x="6948264" y="4365104"/>
            <a:ext cx="1512168" cy="1200329"/>
          </a:xfrm>
          <a:prstGeom prst="rect">
            <a:avLst/>
          </a:prstGeom>
          <a:noFill/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just"/>
            <a:r>
              <a:rPr lang="fr-FR" dirty="0" smtClean="0">
                <a:latin typeface="Garamond" panose="02020404030301010803" pitchFamily="18" charset="0"/>
              </a:rPr>
              <a:t>Évaluation des dépenses liées à l’acquisition d’un logement</a:t>
            </a:r>
            <a:endParaRPr lang="fr-FR" dirty="0">
              <a:latin typeface="Garamond" panose="02020404030301010803" pitchFamily="18" charset="0"/>
            </a:endParaRPr>
          </a:p>
        </p:txBody>
      </p:sp>
      <p:sp>
        <p:nvSpPr>
          <p:cNvPr id="6" name="Organigramme : Terminateur 5"/>
          <p:cNvSpPr/>
          <p:nvPr/>
        </p:nvSpPr>
        <p:spPr>
          <a:xfrm>
            <a:off x="3059832" y="3910672"/>
            <a:ext cx="2880320" cy="908864"/>
          </a:xfrm>
          <a:prstGeom prst="flowChartTerminator">
            <a:avLst/>
          </a:prstGeom>
          <a:solidFill>
            <a:srgbClr val="E3A724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2">
                    <a:lumMod val="50000"/>
                  </a:schemeClr>
                </a:solidFill>
                <a:latin typeface="Garamond" panose="02020404030301010803" pitchFamily="18" charset="0"/>
              </a:rPr>
              <a:t>Prédiction de prix de l’immobilier</a:t>
            </a:r>
          </a:p>
        </p:txBody>
      </p:sp>
      <p:grpSp>
        <p:nvGrpSpPr>
          <p:cNvPr id="28" name="Groupe 27"/>
          <p:cNvGrpSpPr/>
          <p:nvPr/>
        </p:nvGrpSpPr>
        <p:grpSpPr>
          <a:xfrm>
            <a:off x="251520" y="3140968"/>
            <a:ext cx="8524210" cy="3642253"/>
            <a:chOff x="80238" y="2317700"/>
            <a:chExt cx="9063762" cy="4105481"/>
          </a:xfrm>
        </p:grpSpPr>
        <p:pic>
          <p:nvPicPr>
            <p:cNvPr id="29" name="Picture 10" descr="652 Maison Individuelle Illustrations - Getty Images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86226" l="0" r="88399">
                          <a14:foregroundMark x1="31046" y1="74380" x2="42810" y2="86226"/>
                          <a14:backgroundMark x1="58824" y1="68044" x2="87418" y2="4352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060" t="-5061" r="1591" b="16404"/>
            <a:stretch/>
          </p:blipFill>
          <p:spPr bwMode="auto">
            <a:xfrm>
              <a:off x="2085883" y="4163984"/>
              <a:ext cx="4828827" cy="2259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0" name="Connecteur droit 29"/>
            <p:cNvCxnSpPr/>
            <p:nvPr/>
          </p:nvCxnSpPr>
          <p:spPr>
            <a:xfrm>
              <a:off x="1810048" y="4362129"/>
              <a:ext cx="993863" cy="780734"/>
            </a:xfrm>
            <a:prstGeom prst="line">
              <a:avLst/>
            </a:prstGeom>
            <a:ln w="9525" cap="flat" cmpd="sng" algn="ctr">
              <a:solidFill>
                <a:schemeClr val="bg2">
                  <a:lumMod val="50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1" name="Connecteur droit 30"/>
            <p:cNvCxnSpPr/>
            <p:nvPr/>
          </p:nvCxnSpPr>
          <p:spPr>
            <a:xfrm flipH="1">
              <a:off x="6228574" y="3999435"/>
              <a:ext cx="527085" cy="847871"/>
            </a:xfrm>
            <a:prstGeom prst="line">
              <a:avLst/>
            </a:prstGeom>
            <a:ln w="9525" cap="flat" cmpd="sng" algn="ctr">
              <a:solidFill>
                <a:schemeClr val="bg2">
                  <a:lumMod val="50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2" name="Connecteur droit 31"/>
            <p:cNvCxnSpPr/>
            <p:nvPr/>
          </p:nvCxnSpPr>
          <p:spPr>
            <a:xfrm>
              <a:off x="4857343" y="3293764"/>
              <a:ext cx="27575" cy="915812"/>
            </a:xfrm>
            <a:prstGeom prst="line">
              <a:avLst/>
            </a:prstGeom>
            <a:ln w="9525" cap="flat" cmpd="sng" algn="ctr">
              <a:solidFill>
                <a:schemeClr val="bg2">
                  <a:lumMod val="50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3" name="Connecteur droit 32"/>
            <p:cNvCxnSpPr/>
            <p:nvPr/>
          </p:nvCxnSpPr>
          <p:spPr>
            <a:xfrm>
              <a:off x="2517543" y="3687414"/>
              <a:ext cx="810819" cy="910910"/>
            </a:xfrm>
            <a:prstGeom prst="line">
              <a:avLst/>
            </a:prstGeom>
            <a:ln w="9525" cap="flat" cmpd="sng" algn="ctr">
              <a:solidFill>
                <a:schemeClr val="bg2">
                  <a:lumMod val="50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4" name="Connecteur droit 33"/>
            <p:cNvCxnSpPr/>
            <p:nvPr/>
          </p:nvCxnSpPr>
          <p:spPr>
            <a:xfrm flipH="1">
              <a:off x="5562731" y="3537195"/>
              <a:ext cx="593246" cy="840446"/>
            </a:xfrm>
            <a:prstGeom prst="line">
              <a:avLst/>
            </a:prstGeom>
            <a:ln w="9525" cap="flat" cmpd="sng" algn="ctr">
              <a:solidFill>
                <a:schemeClr val="bg2">
                  <a:lumMod val="50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5" name="Connecteur droit 34"/>
            <p:cNvCxnSpPr/>
            <p:nvPr/>
          </p:nvCxnSpPr>
          <p:spPr>
            <a:xfrm>
              <a:off x="3696176" y="3228310"/>
              <a:ext cx="211379" cy="849410"/>
            </a:xfrm>
            <a:prstGeom prst="line">
              <a:avLst/>
            </a:prstGeom>
            <a:ln w="9525" cap="flat" cmpd="sng" algn="ctr">
              <a:solidFill>
                <a:schemeClr val="bg2">
                  <a:lumMod val="50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36" name="Ellipse 35"/>
            <p:cNvSpPr/>
            <p:nvPr/>
          </p:nvSpPr>
          <p:spPr>
            <a:xfrm>
              <a:off x="5810101" y="2519767"/>
              <a:ext cx="1933097" cy="833068"/>
            </a:xfrm>
            <a:prstGeom prst="ellipse">
              <a:avLst/>
            </a:prstGeom>
            <a:noFill/>
            <a:ln>
              <a:solidFill>
                <a:schemeClr val="tx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bg2">
                      <a:lumMod val="50000"/>
                    </a:schemeClr>
                  </a:solidFill>
                  <a:latin typeface="Garamond" panose="02020404030301010803" pitchFamily="18" charset="0"/>
                </a:rPr>
                <a:t>La zone d’habitation</a:t>
              </a:r>
              <a:endParaRPr lang="fr-FR" dirty="0">
                <a:solidFill>
                  <a:schemeClr val="bg2">
                    <a:lumMod val="50000"/>
                  </a:schemeClr>
                </a:solidFill>
                <a:latin typeface="Garamond" panose="02020404030301010803" pitchFamily="18" charset="0"/>
              </a:endParaRPr>
            </a:p>
          </p:txBody>
        </p:sp>
        <p:sp>
          <p:nvSpPr>
            <p:cNvPr id="37" name="Ellipse 36"/>
            <p:cNvSpPr/>
            <p:nvPr/>
          </p:nvSpPr>
          <p:spPr>
            <a:xfrm>
              <a:off x="4144114" y="2317700"/>
              <a:ext cx="1643776" cy="849203"/>
            </a:xfrm>
            <a:prstGeom prst="ellipse">
              <a:avLst/>
            </a:prstGeom>
            <a:noFill/>
            <a:ln>
              <a:solidFill>
                <a:schemeClr val="tx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bg2">
                      <a:lumMod val="50000"/>
                    </a:schemeClr>
                  </a:solidFill>
                  <a:latin typeface="Garamond" panose="02020404030301010803" pitchFamily="18" charset="0"/>
                </a:rPr>
                <a:t>Le quartier</a:t>
              </a:r>
              <a:endParaRPr lang="fr-FR" dirty="0">
                <a:solidFill>
                  <a:schemeClr val="bg2">
                    <a:lumMod val="50000"/>
                  </a:schemeClr>
                </a:solidFill>
                <a:latin typeface="Garamond" panose="02020404030301010803" pitchFamily="18" charset="0"/>
              </a:endParaRPr>
            </a:p>
          </p:txBody>
        </p:sp>
        <p:sp>
          <p:nvSpPr>
            <p:cNvPr id="38" name="Ellipse 37"/>
            <p:cNvSpPr/>
            <p:nvPr/>
          </p:nvSpPr>
          <p:spPr>
            <a:xfrm>
              <a:off x="2267744" y="2370395"/>
              <a:ext cx="1771870" cy="771651"/>
            </a:xfrm>
            <a:prstGeom prst="ellipse">
              <a:avLst/>
            </a:prstGeom>
            <a:noFill/>
            <a:ln>
              <a:solidFill>
                <a:schemeClr val="tx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bg2">
                      <a:lumMod val="50000"/>
                    </a:schemeClr>
                  </a:solidFill>
                  <a:latin typeface="Garamond" panose="02020404030301010803" pitchFamily="18" charset="0"/>
                </a:rPr>
                <a:t>La surface </a:t>
              </a:r>
              <a:endParaRPr lang="fr-FR" dirty="0">
                <a:solidFill>
                  <a:schemeClr val="bg2">
                    <a:lumMod val="50000"/>
                  </a:schemeClr>
                </a:solidFill>
                <a:latin typeface="Garamond" panose="02020404030301010803" pitchFamily="18" charset="0"/>
              </a:endParaRPr>
            </a:p>
          </p:txBody>
        </p:sp>
        <p:sp>
          <p:nvSpPr>
            <p:cNvPr id="39" name="Ellipse 38"/>
            <p:cNvSpPr/>
            <p:nvPr/>
          </p:nvSpPr>
          <p:spPr>
            <a:xfrm>
              <a:off x="80238" y="3762153"/>
              <a:ext cx="1759229" cy="858745"/>
            </a:xfrm>
            <a:prstGeom prst="ellipse">
              <a:avLst/>
            </a:prstGeom>
            <a:noFill/>
            <a:ln>
              <a:solidFill>
                <a:schemeClr val="tx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bg2">
                      <a:lumMod val="50000"/>
                    </a:schemeClr>
                  </a:solidFill>
                  <a:latin typeface="Garamond" panose="02020404030301010803" pitchFamily="18" charset="0"/>
                </a:rPr>
                <a:t>Présence du garage ou non</a:t>
              </a:r>
              <a:endParaRPr lang="fr-FR" dirty="0">
                <a:solidFill>
                  <a:schemeClr val="bg2">
                    <a:lumMod val="50000"/>
                  </a:schemeClr>
                </a:solidFill>
                <a:latin typeface="Garamond" panose="02020404030301010803" pitchFamily="18" charset="0"/>
              </a:endParaRPr>
            </a:p>
          </p:txBody>
        </p:sp>
        <p:sp>
          <p:nvSpPr>
            <p:cNvPr id="40" name="Ellipse 39"/>
            <p:cNvSpPr/>
            <p:nvPr/>
          </p:nvSpPr>
          <p:spPr>
            <a:xfrm>
              <a:off x="7243862" y="3224530"/>
              <a:ext cx="1900138" cy="856971"/>
            </a:xfrm>
            <a:prstGeom prst="ellipse">
              <a:avLst/>
            </a:prstGeom>
            <a:noFill/>
            <a:ln>
              <a:solidFill>
                <a:schemeClr val="tx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bg2">
                      <a:lumMod val="50000"/>
                    </a:schemeClr>
                  </a:solidFill>
                  <a:latin typeface="Garamond" panose="02020404030301010803" pitchFamily="18" charset="0"/>
                </a:rPr>
                <a:t>Présence du sous-sol ou non</a:t>
              </a:r>
              <a:endParaRPr lang="fr-FR" dirty="0">
                <a:solidFill>
                  <a:schemeClr val="bg2">
                    <a:lumMod val="50000"/>
                  </a:schemeClr>
                </a:solidFill>
                <a:latin typeface="Garamond" panose="02020404030301010803" pitchFamily="18" charset="0"/>
              </a:endParaRPr>
            </a:p>
          </p:txBody>
        </p:sp>
        <p:sp>
          <p:nvSpPr>
            <p:cNvPr id="41" name="Ellipse 40"/>
            <p:cNvSpPr/>
            <p:nvPr/>
          </p:nvSpPr>
          <p:spPr>
            <a:xfrm>
              <a:off x="851222" y="2938697"/>
              <a:ext cx="1729182" cy="828275"/>
            </a:xfrm>
            <a:prstGeom prst="ellipse">
              <a:avLst/>
            </a:prstGeom>
            <a:noFill/>
            <a:ln>
              <a:solidFill>
                <a:schemeClr val="tx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bg2">
                      <a:lumMod val="50000"/>
                    </a:schemeClr>
                  </a:solidFill>
                  <a:latin typeface="Garamond" panose="02020404030301010803" pitchFamily="18" charset="0"/>
                </a:rPr>
                <a:t>La maison</a:t>
              </a:r>
              <a:endParaRPr lang="fr-FR" dirty="0">
                <a:solidFill>
                  <a:schemeClr val="bg2">
                    <a:lumMod val="50000"/>
                  </a:schemeClr>
                </a:solidFill>
                <a:latin typeface="Garamond" panose="02020404030301010803" pitchFamily="18" charset="0"/>
              </a:endParaRPr>
            </a:p>
          </p:txBody>
        </p:sp>
        <p:sp>
          <p:nvSpPr>
            <p:cNvPr id="42" name="Ellipse 41"/>
            <p:cNvSpPr/>
            <p:nvPr/>
          </p:nvSpPr>
          <p:spPr>
            <a:xfrm>
              <a:off x="7258449" y="4175283"/>
              <a:ext cx="1537234" cy="746090"/>
            </a:xfrm>
            <a:prstGeom prst="ellipse">
              <a:avLst/>
            </a:prstGeom>
            <a:noFill/>
            <a:ln>
              <a:solidFill>
                <a:schemeClr val="tx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bg2">
                      <a:lumMod val="50000"/>
                    </a:schemeClr>
                  </a:solidFill>
                  <a:latin typeface="Garamond" panose="02020404030301010803" pitchFamily="18" charset="0"/>
                </a:rPr>
                <a:t>L’accès</a:t>
              </a:r>
              <a:endParaRPr lang="fr-FR" dirty="0">
                <a:solidFill>
                  <a:schemeClr val="bg2">
                    <a:lumMod val="50000"/>
                  </a:schemeClr>
                </a:solidFill>
                <a:latin typeface="Garamond" panose="02020404030301010803" pitchFamily="18" charset="0"/>
              </a:endParaRPr>
            </a:p>
          </p:txBody>
        </p:sp>
        <p:cxnSp>
          <p:nvCxnSpPr>
            <p:cNvPr id="43" name="Connecteur droit 42"/>
            <p:cNvCxnSpPr/>
            <p:nvPr/>
          </p:nvCxnSpPr>
          <p:spPr>
            <a:xfrm flipH="1">
              <a:off x="6483103" y="4847306"/>
              <a:ext cx="545113" cy="339849"/>
            </a:xfrm>
            <a:prstGeom prst="line">
              <a:avLst/>
            </a:prstGeom>
            <a:ln w="9525" cap="flat" cmpd="sng" algn="ctr">
              <a:solidFill>
                <a:schemeClr val="bg2">
                  <a:lumMod val="50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11" name="Rectangle à coins arrondis 10"/>
          <p:cNvSpPr/>
          <p:nvPr/>
        </p:nvSpPr>
        <p:spPr>
          <a:xfrm>
            <a:off x="4744252" y="1883818"/>
            <a:ext cx="4315290" cy="1024555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smtClean="0">
                <a:solidFill>
                  <a:schemeClr val="bg2">
                    <a:lumMod val="50000"/>
                  </a:schemeClr>
                </a:solidFill>
                <a:latin typeface="Garamond" panose="02020404030301010803" pitchFamily="18" charset="0"/>
              </a:rPr>
              <a:t>La relation mathématique optimale entre les caractéristiques  du logement et  son prix</a:t>
            </a:r>
            <a:endParaRPr lang="fr-FR" b="1" dirty="0">
              <a:solidFill>
                <a:schemeClr val="bg2">
                  <a:lumMod val="50000"/>
                </a:schemeClr>
              </a:solidFill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0142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4000"/>
                            </p:stCondLst>
                            <p:childTnLst>
                              <p:par>
                                <p:cTn id="1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4500"/>
                            </p:stCondLst>
                            <p:childTnLst>
                              <p:par>
                                <p:cTn id="1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6500"/>
                            </p:stCondLst>
                            <p:childTnLst>
                              <p:par>
                                <p:cTn id="2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7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-2.59259E-6 L -3.88889E-6 -0.1419 C -3.88889E-6 -0.20555 -0.09114 -0.28333 -0.16527 -0.28333 L -0.33055 -0.28333 " pathEditMode="relative" rAng="0" ptsTypes="AAAA">
                                      <p:cBhvr>
                                        <p:cTn id="3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528" y="-14167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10" grpId="0"/>
      <p:bldP spid="10" grpId="1"/>
      <p:bldP spid="6" grpId="0" animBg="1"/>
      <p:bldP spid="6" grpId="1" animBg="1"/>
      <p:bldP spid="11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>
          <a:xfrm>
            <a:off x="2771800" y="476672"/>
            <a:ext cx="6600711" cy="130924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z="3200" b="1" dirty="0">
                <a:solidFill>
                  <a:schemeClr val="bg2">
                    <a:lumMod val="50000"/>
                  </a:schemeClr>
                </a:solidFill>
                <a:latin typeface="Garamond" panose="02020404030301010803" pitchFamily="18" charset="0"/>
              </a:rPr>
              <a:t>FEATURE </a:t>
            </a:r>
            <a:r>
              <a:rPr lang="fr-FR" sz="3200" b="1" dirty="0" smtClean="0">
                <a:solidFill>
                  <a:schemeClr val="bg2">
                    <a:lumMod val="50000"/>
                  </a:schemeClr>
                </a:solidFill>
                <a:latin typeface="Garamond" panose="02020404030301010803" pitchFamily="18" charset="0"/>
              </a:rPr>
              <a:t>INGINEERING</a:t>
            </a:r>
            <a:endParaRPr lang="fr-FR" sz="3200" b="1" dirty="0">
              <a:solidFill>
                <a:schemeClr val="bg2">
                  <a:lumMod val="50000"/>
                </a:schemeClr>
              </a:solidFill>
              <a:latin typeface="Garamond" panose="02020404030301010803" pitchFamily="18" charset="0"/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3243428" y="1988840"/>
            <a:ext cx="4536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>
                    <a:lumMod val="50000"/>
                  </a:schemeClr>
                </a:solidFill>
                <a:latin typeface="Garamond" panose="02020404030301010803" pitchFamily="18" charset="0"/>
              </a:rPr>
              <a:t>CAS DE MULTICOLINEARITE</a:t>
            </a:r>
            <a:endParaRPr lang="fr-FR" b="1" dirty="0">
              <a:solidFill>
                <a:schemeClr val="bg2">
                  <a:lumMod val="50000"/>
                </a:schemeClr>
              </a:solidFill>
              <a:latin typeface="Garamond" panose="02020404030301010803" pitchFamily="18" charset="0"/>
            </a:endParaRPr>
          </a:p>
        </p:txBody>
      </p:sp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>
          <a:xfrm>
            <a:off x="827088" y="2492896"/>
            <a:ext cx="7488237" cy="3958704"/>
          </a:xfrm>
        </p:spPr>
        <p:txBody>
          <a:bodyPr/>
          <a:lstStyle/>
          <a:p>
            <a:pPr marL="0" indent="0">
              <a:buNone/>
            </a:pPr>
            <a:r>
              <a:rPr lang="fr-FR" sz="1800" dirty="0">
                <a:latin typeface="Garamond" panose="02020404030301010803" pitchFamily="18" charset="0"/>
              </a:rPr>
              <a:t>Les cas de </a:t>
            </a:r>
            <a:r>
              <a:rPr lang="fr-FR" sz="1800" dirty="0" smtClean="0">
                <a:latin typeface="Garamond" panose="02020404030301010803" pitchFamily="18" charset="0"/>
              </a:rPr>
              <a:t>multi colinéarité </a:t>
            </a:r>
            <a:r>
              <a:rPr lang="fr-FR" sz="1800" dirty="0">
                <a:latin typeface="Garamond" panose="02020404030301010803" pitchFamily="18" charset="0"/>
              </a:rPr>
              <a:t>décelés </a:t>
            </a:r>
            <a:r>
              <a:rPr lang="fr-FR" sz="1800" dirty="0" smtClean="0">
                <a:latin typeface="Garamond" panose="02020404030301010803" pitchFamily="18" charset="0"/>
              </a:rPr>
              <a:t> </a:t>
            </a:r>
            <a:r>
              <a:rPr lang="fr-FR" sz="1800" dirty="0">
                <a:latin typeface="Garamond" panose="02020404030301010803" pitchFamily="18" charset="0"/>
              </a:rPr>
              <a:t>sont les suivantes :</a:t>
            </a:r>
          </a:p>
          <a:p>
            <a:pPr marL="0" indent="0">
              <a:buNone/>
            </a:pPr>
            <a:endParaRPr lang="fr-FR" sz="1800" dirty="0">
              <a:latin typeface="Garamond" panose="02020404030301010803" pitchFamily="18" charset="0"/>
            </a:endParaRPr>
          </a:p>
          <a:p>
            <a:pPr marL="0" indent="0">
              <a:buNone/>
            </a:pPr>
            <a:r>
              <a:rPr lang="fr-FR" sz="1800" dirty="0">
                <a:latin typeface="Garamond" panose="02020404030301010803" pitchFamily="18" charset="0"/>
              </a:rPr>
              <a:t>- </a:t>
            </a:r>
            <a:r>
              <a:rPr lang="fr-FR" sz="1800" dirty="0" err="1">
                <a:latin typeface="Garamond" panose="02020404030301010803" pitchFamily="18" charset="0"/>
              </a:rPr>
              <a:t>TotalBsmtSF</a:t>
            </a:r>
            <a:r>
              <a:rPr lang="fr-FR" sz="1800" dirty="0">
                <a:latin typeface="Garamond" panose="02020404030301010803" pitchFamily="18" charset="0"/>
              </a:rPr>
              <a:t>= BsmtFinSF1 + BsmtFinSF2 + </a:t>
            </a:r>
            <a:r>
              <a:rPr lang="fr-FR" sz="1800" dirty="0" err="1">
                <a:latin typeface="Garamond" panose="02020404030301010803" pitchFamily="18" charset="0"/>
              </a:rPr>
              <a:t>BsmtUnfSF</a:t>
            </a:r>
            <a:r>
              <a:rPr lang="fr-FR" sz="1800" dirty="0">
                <a:latin typeface="Garamond" panose="02020404030301010803" pitchFamily="18" charset="0"/>
              </a:rPr>
              <a:t>.</a:t>
            </a:r>
          </a:p>
          <a:p>
            <a:pPr>
              <a:buFontTx/>
              <a:buChar char="-"/>
            </a:pPr>
            <a:r>
              <a:rPr lang="fr-FR" sz="1800" dirty="0" err="1" smtClean="0">
                <a:latin typeface="Garamond" panose="02020404030301010803" pitchFamily="18" charset="0"/>
              </a:rPr>
              <a:t>GrLivArea</a:t>
            </a:r>
            <a:r>
              <a:rPr lang="fr-FR" sz="1800" dirty="0" smtClean="0">
                <a:latin typeface="Garamond" panose="02020404030301010803" pitchFamily="18" charset="0"/>
              </a:rPr>
              <a:t>=1stFlrSF+2ndFlrSF+LowQualFinSF</a:t>
            </a:r>
          </a:p>
          <a:p>
            <a:pPr marL="0" indent="0">
              <a:buNone/>
            </a:pPr>
            <a:endParaRPr lang="fr-FR" sz="1800" dirty="0" smtClean="0">
              <a:latin typeface="Garamond" panose="02020404030301010803" pitchFamily="18" charset="0"/>
            </a:endParaRPr>
          </a:p>
          <a:p>
            <a:pPr>
              <a:buFontTx/>
              <a:buChar char="-"/>
            </a:pPr>
            <a:endParaRPr lang="fr-FR" sz="1800" dirty="0">
              <a:latin typeface="Garamond" panose="02020404030301010803" pitchFamily="18" charset="0"/>
            </a:endParaRPr>
          </a:p>
          <a:p>
            <a:pPr marL="0" indent="0" algn="ctr">
              <a:buNone/>
            </a:pPr>
            <a:r>
              <a:rPr lang="fr-FR" sz="1800" b="1" dirty="0" smtClean="0">
                <a:latin typeface="Garamond" panose="02020404030301010803" pitchFamily="18" charset="0"/>
              </a:rPr>
              <a:t>FEATURE INGINEERING</a:t>
            </a:r>
            <a:endParaRPr lang="fr-FR" sz="1800" b="1" dirty="0">
              <a:latin typeface="Garamond" panose="02020404030301010803" pitchFamily="18" charset="0"/>
            </a:endParaRPr>
          </a:p>
          <a:p>
            <a:pPr marL="0" indent="0">
              <a:buNone/>
            </a:pPr>
            <a:r>
              <a:rPr lang="fr-FR" sz="1800" dirty="0">
                <a:latin typeface="Garamond" panose="02020404030301010803" pitchFamily="18" charset="0"/>
              </a:rPr>
              <a:t> </a:t>
            </a:r>
          </a:p>
          <a:p>
            <a:pPr marL="0" indent="0">
              <a:buNone/>
            </a:pPr>
            <a:r>
              <a:rPr lang="fr-FR" sz="1800" dirty="0">
                <a:latin typeface="Garamond" panose="02020404030301010803" pitchFamily="18" charset="0"/>
              </a:rPr>
              <a:t> Dans le souci d'avoir des variables explicatives indépendantes et au vu de la corrélation entre ces variables et la variable à prédire, nous utiliserons uniquement les variables TotalBsmtSF,BsmtFinSF1,GrLivArea, 1stFlrSF pour la construction des modèles.</a:t>
            </a:r>
          </a:p>
        </p:txBody>
      </p:sp>
      <p:graphicFrame>
        <p:nvGraphicFramePr>
          <p:cNvPr id="9" name="Diagramme 8"/>
          <p:cNvGraphicFramePr/>
          <p:nvPr>
            <p:extLst>
              <p:ext uri="{D42A27DB-BD31-4B8C-83A1-F6EECF244321}">
                <p14:modId xmlns:p14="http://schemas.microsoft.com/office/powerpoint/2010/main" val="819744396"/>
              </p:ext>
            </p:extLst>
          </p:nvPr>
        </p:nvGraphicFramePr>
        <p:xfrm>
          <a:off x="0" y="1916832"/>
          <a:ext cx="5363090" cy="49411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67792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/>
          <p:cNvSpPr txBox="1"/>
          <p:nvPr/>
        </p:nvSpPr>
        <p:spPr>
          <a:xfrm>
            <a:off x="2267744" y="1979548"/>
            <a:ext cx="6336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>
              <a:buNone/>
            </a:pPr>
            <a:r>
              <a:rPr lang="fr-FR" b="1" dirty="0">
                <a:solidFill>
                  <a:schemeClr val="bg2">
                    <a:lumMod val="50000"/>
                  </a:schemeClr>
                </a:solidFill>
                <a:latin typeface="Garamond" panose="02020404030301010803" pitchFamily="18" charset="0"/>
              </a:rPr>
              <a:t>FEATURE </a:t>
            </a:r>
            <a:r>
              <a:rPr lang="fr-FR" b="1" dirty="0" smtClean="0">
                <a:solidFill>
                  <a:schemeClr val="bg2">
                    <a:lumMod val="50000"/>
                  </a:schemeClr>
                </a:solidFill>
                <a:latin typeface="Garamond" panose="02020404030301010803" pitchFamily="18" charset="0"/>
              </a:rPr>
              <a:t>INGINEERING ET FEATURE SELECTION</a:t>
            </a:r>
            <a:endParaRPr lang="fr-FR" b="1" dirty="0">
              <a:solidFill>
                <a:schemeClr val="bg2">
                  <a:lumMod val="50000"/>
                </a:schemeClr>
              </a:solidFill>
              <a:latin typeface="Garamond" panose="02020404030301010803" pitchFamily="18" charset="0"/>
            </a:endParaRPr>
          </a:p>
        </p:txBody>
      </p:sp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>
          <a:xfrm>
            <a:off x="611560" y="2420888"/>
            <a:ext cx="8424936" cy="4365104"/>
          </a:xfrm>
        </p:spPr>
        <p:txBody>
          <a:bodyPr/>
          <a:lstStyle/>
          <a:p>
            <a:pPr algn="just">
              <a:buFont typeface="Wingdings" panose="05000000000000000000" pitchFamily="2" charset="2"/>
              <a:buChar char="v"/>
            </a:pPr>
            <a:r>
              <a:rPr lang="fr-FR" sz="1800" dirty="0">
                <a:latin typeface="Garamond" panose="02020404030301010803" pitchFamily="18" charset="0"/>
              </a:rPr>
              <a:t>Le nombre de voiture que peut contenir un garage dépend fortement de la surface du garage comme le montre le </a:t>
            </a:r>
            <a:r>
              <a:rPr lang="fr-FR" sz="1800" dirty="0" smtClean="0">
                <a:latin typeface="Garamond" panose="02020404030301010803" pitchFamily="18" charset="0"/>
              </a:rPr>
              <a:t>coefficient </a:t>
            </a:r>
            <a:r>
              <a:rPr lang="fr-FR" sz="1800" dirty="0">
                <a:latin typeface="Garamond" panose="02020404030301010803" pitchFamily="18" charset="0"/>
              </a:rPr>
              <a:t>de corrélation (0.8) entre la variable </a:t>
            </a:r>
            <a:r>
              <a:rPr lang="fr-FR" sz="1800" dirty="0" err="1" smtClean="0">
                <a:latin typeface="Garamond" panose="02020404030301010803" pitchFamily="18" charset="0"/>
              </a:rPr>
              <a:t>GarageCars</a:t>
            </a:r>
            <a:r>
              <a:rPr lang="fr-FR" sz="1800" dirty="0" smtClean="0">
                <a:latin typeface="Garamond" panose="02020404030301010803" pitchFamily="18" charset="0"/>
              </a:rPr>
              <a:t> et </a:t>
            </a:r>
            <a:r>
              <a:rPr lang="fr-FR" sz="1800" dirty="0" err="1">
                <a:latin typeface="Garamond" panose="02020404030301010803" pitchFamily="18" charset="0"/>
              </a:rPr>
              <a:t>GarageArea</a:t>
            </a:r>
            <a:r>
              <a:rPr lang="fr-FR" sz="1800" dirty="0">
                <a:latin typeface="Garamond" panose="02020404030301010803" pitchFamily="18" charset="0"/>
              </a:rPr>
              <a:t>. De ce fait, nous considérerons l'une des deux variables(la variable </a:t>
            </a:r>
            <a:r>
              <a:rPr lang="fr-FR" sz="1800" dirty="0" err="1" smtClean="0">
                <a:latin typeface="Garamond" panose="02020404030301010803" pitchFamily="18" charset="0"/>
              </a:rPr>
              <a:t>GarageCars</a:t>
            </a:r>
            <a:r>
              <a:rPr lang="fr-FR" sz="1800" dirty="0" smtClean="0">
                <a:latin typeface="Garamond" panose="02020404030301010803" pitchFamily="18" charset="0"/>
              </a:rPr>
              <a:t> </a:t>
            </a:r>
            <a:r>
              <a:rPr lang="fr-FR" sz="1800" dirty="0">
                <a:latin typeface="Garamond" panose="02020404030301010803" pitchFamily="18" charset="0"/>
              </a:rPr>
              <a:t>car ayant un coefficient de corrélation de 0.64 </a:t>
            </a:r>
            <a:r>
              <a:rPr lang="fr-FR" sz="1800" dirty="0" smtClean="0">
                <a:latin typeface="Garamond" panose="02020404030301010803" pitchFamily="18" charset="0"/>
              </a:rPr>
              <a:t>avec la </a:t>
            </a:r>
            <a:r>
              <a:rPr lang="fr-FR" sz="1800" dirty="0">
                <a:latin typeface="Garamond" panose="02020404030301010803" pitchFamily="18" charset="0"/>
              </a:rPr>
              <a:t>variable à prédire) 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fr-FR" sz="1800" dirty="0" smtClean="0">
                <a:latin typeface="Garamond" panose="02020404030301010803" pitchFamily="18" charset="0"/>
              </a:rPr>
              <a:t>Les </a:t>
            </a:r>
            <a:r>
              <a:rPr lang="fr-FR" sz="1800" dirty="0">
                <a:latin typeface="Garamond" panose="02020404030301010803" pitchFamily="18" charset="0"/>
              </a:rPr>
              <a:t>données de la variable </a:t>
            </a:r>
            <a:r>
              <a:rPr lang="fr-FR" sz="1800" dirty="0" err="1">
                <a:latin typeface="Garamond" panose="02020404030301010803" pitchFamily="18" charset="0"/>
              </a:rPr>
              <a:t>BedroomAbvGr</a:t>
            </a:r>
            <a:r>
              <a:rPr lang="fr-FR" sz="1800" dirty="0">
                <a:latin typeface="Garamond" panose="02020404030301010803" pitchFamily="18" charset="0"/>
              </a:rPr>
              <a:t> sont contenues dans la </a:t>
            </a:r>
            <a:r>
              <a:rPr lang="fr-FR" sz="1800" dirty="0" smtClean="0">
                <a:latin typeface="Garamond" panose="02020404030301010803" pitchFamily="18" charset="0"/>
              </a:rPr>
              <a:t>variable </a:t>
            </a:r>
            <a:r>
              <a:rPr lang="fr-FR" sz="1800" dirty="0" err="1">
                <a:latin typeface="Garamond" panose="02020404030301010803" pitchFamily="18" charset="0"/>
              </a:rPr>
              <a:t>TotRmsAbvGrd</a:t>
            </a:r>
            <a:r>
              <a:rPr lang="fr-FR" sz="1800" dirty="0">
                <a:latin typeface="Garamond" panose="02020404030301010803" pitchFamily="18" charset="0"/>
              </a:rPr>
              <a:t>. De ce fait, seule cette dernière sera considérée</a:t>
            </a:r>
            <a:r>
              <a:rPr lang="fr-FR" sz="1800" dirty="0" smtClean="0">
                <a:latin typeface="Garamond" panose="02020404030301010803" pitchFamily="18" charset="0"/>
              </a:rPr>
              <a:t>.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fr-FR" sz="1800" dirty="0" smtClean="0">
                <a:latin typeface="Garamond" panose="02020404030301010803" pitchFamily="18" charset="0"/>
              </a:rPr>
              <a:t>Pour </a:t>
            </a:r>
            <a:r>
              <a:rPr lang="fr-FR" sz="1800" dirty="0">
                <a:latin typeface="Garamond" panose="02020404030301010803" pitchFamily="18" charset="0"/>
              </a:rPr>
              <a:t>la construction du modèle, nous utiliserons les variables ayant un coefficient de corrélation supérieur ou égale à 0,3  pour les variables numériques et les variables fortement </a:t>
            </a:r>
            <a:r>
              <a:rPr lang="fr-FR" sz="1800" dirty="0" smtClean="0">
                <a:latin typeface="Garamond" panose="02020404030301010803" pitchFamily="18" charset="0"/>
              </a:rPr>
              <a:t>corrélées pour </a:t>
            </a:r>
            <a:r>
              <a:rPr lang="fr-FR" sz="1800" dirty="0">
                <a:latin typeface="Garamond" panose="02020404030301010803" pitchFamily="18" charset="0"/>
              </a:rPr>
              <a:t>les variables catégorielles avec la variable à </a:t>
            </a:r>
            <a:r>
              <a:rPr lang="fr-FR" sz="1800" dirty="0" smtClean="0">
                <a:latin typeface="Garamond" panose="02020404030301010803" pitchFamily="18" charset="0"/>
              </a:rPr>
              <a:t>prédire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fr-FR" sz="1800" dirty="0" smtClean="0">
                <a:latin typeface="Garamond" panose="02020404030301010803" pitchFamily="18" charset="0"/>
              </a:rPr>
              <a:t>Les </a:t>
            </a:r>
            <a:r>
              <a:rPr lang="fr-FR" sz="1800" dirty="0">
                <a:latin typeface="Garamond" panose="02020404030301010803" pitchFamily="18" charset="0"/>
              </a:rPr>
              <a:t>variables </a:t>
            </a:r>
            <a:r>
              <a:rPr lang="fr-FR" sz="1800" dirty="0" err="1">
                <a:latin typeface="Garamond" panose="02020404030301010803" pitchFamily="18" charset="0"/>
              </a:rPr>
              <a:t>FullBath</a:t>
            </a:r>
            <a:r>
              <a:rPr lang="fr-FR" sz="1800" dirty="0">
                <a:latin typeface="Garamond" panose="02020404030301010803" pitchFamily="18" charset="0"/>
              </a:rPr>
              <a:t>, </a:t>
            </a:r>
            <a:r>
              <a:rPr lang="fr-FR" sz="1800" dirty="0" err="1">
                <a:latin typeface="Garamond" panose="02020404030301010803" pitchFamily="18" charset="0"/>
              </a:rPr>
              <a:t>BsmtFullBath</a:t>
            </a:r>
            <a:r>
              <a:rPr lang="fr-FR" sz="1800" dirty="0">
                <a:latin typeface="Garamond" panose="02020404030301010803" pitchFamily="18" charset="0"/>
              </a:rPr>
              <a:t>  seront sommées pour former la variable </a:t>
            </a:r>
            <a:r>
              <a:rPr lang="fr-FR" sz="1800" dirty="0" err="1">
                <a:latin typeface="Garamond" panose="02020404030301010803" pitchFamily="18" charset="0"/>
              </a:rPr>
              <a:t>TotBath</a:t>
            </a:r>
            <a:r>
              <a:rPr lang="fr-FR" sz="1800" dirty="0">
                <a:latin typeface="Garamond" panose="02020404030301010803" pitchFamily="18" charset="0"/>
              </a:rPr>
              <a:t> : nombre total de salle de </a:t>
            </a:r>
            <a:r>
              <a:rPr lang="fr-FR" sz="1800" dirty="0" smtClean="0">
                <a:latin typeface="Garamond" panose="02020404030301010803" pitchFamily="18" charset="0"/>
              </a:rPr>
              <a:t>bains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sz="1800" dirty="0" err="1">
                <a:latin typeface="Garamond" panose="02020404030301010803" pitchFamily="18" charset="0"/>
              </a:rPr>
              <a:t>Suppréssion</a:t>
            </a:r>
            <a:r>
              <a:rPr lang="en-US" sz="1800" dirty="0">
                <a:latin typeface="Garamond" panose="02020404030301010803" pitchFamily="18" charset="0"/>
              </a:rPr>
              <a:t> des </a:t>
            </a:r>
            <a:r>
              <a:rPr lang="en-US" sz="1800" dirty="0" err="1">
                <a:latin typeface="Garamond" panose="02020404030301010803" pitchFamily="18" charset="0"/>
              </a:rPr>
              <a:t>valeurs</a:t>
            </a:r>
            <a:r>
              <a:rPr lang="en-US" sz="1800" dirty="0">
                <a:latin typeface="Garamond" panose="02020404030301010803" pitchFamily="18" charset="0"/>
              </a:rPr>
              <a:t> </a:t>
            </a:r>
            <a:r>
              <a:rPr lang="en-US" sz="1800" dirty="0" err="1">
                <a:latin typeface="Garamond" panose="02020404030301010803" pitchFamily="18" charset="0"/>
              </a:rPr>
              <a:t>aberrantes</a:t>
            </a:r>
            <a:r>
              <a:rPr lang="en-US" sz="1800" dirty="0">
                <a:latin typeface="Garamond" panose="02020404030301010803" pitchFamily="18" charset="0"/>
              </a:rPr>
              <a:t> </a:t>
            </a:r>
            <a:r>
              <a:rPr lang="en-US" sz="1800" dirty="0" err="1">
                <a:latin typeface="Garamond" panose="02020404030301010803" pitchFamily="18" charset="0"/>
              </a:rPr>
              <a:t>comme</a:t>
            </a:r>
            <a:r>
              <a:rPr lang="en-US" sz="1800" dirty="0">
                <a:latin typeface="Garamond" panose="02020404030301010803" pitchFamily="18" charset="0"/>
              </a:rPr>
              <a:t> </a:t>
            </a:r>
            <a:r>
              <a:rPr lang="en-US" sz="1800" dirty="0" err="1">
                <a:latin typeface="Garamond" panose="02020404030301010803" pitchFamily="18" charset="0"/>
              </a:rPr>
              <a:t>recommandé</a:t>
            </a:r>
            <a:r>
              <a:rPr lang="en-US" sz="1800" dirty="0">
                <a:latin typeface="Garamond" panose="02020404030301010803" pitchFamily="18" charset="0"/>
              </a:rPr>
              <a:t> </a:t>
            </a:r>
            <a:r>
              <a:rPr lang="en-US" sz="1800" dirty="0" err="1">
                <a:latin typeface="Garamond" panose="02020404030301010803" pitchFamily="18" charset="0"/>
              </a:rPr>
              <a:t>dans</a:t>
            </a:r>
            <a:r>
              <a:rPr lang="en-US" sz="1800" dirty="0">
                <a:latin typeface="Garamond" panose="02020404030301010803" pitchFamily="18" charset="0"/>
              </a:rPr>
              <a:t> le document  </a:t>
            </a:r>
            <a:r>
              <a:rPr lang="en-US" sz="1800" dirty="0">
                <a:latin typeface="Garamond" panose="02020404030301010803" pitchFamily="18" charset="0"/>
                <a:hlinkClick r:id="rId2"/>
              </a:rPr>
              <a:t>https://ww2.amstat.org/publications/jse/v19n3/decock.pdf</a:t>
            </a:r>
            <a:endParaRPr lang="en-US" sz="1800" dirty="0">
              <a:latin typeface="Garamond" panose="02020404030301010803" pitchFamily="18" charset="0"/>
            </a:endParaRPr>
          </a:p>
          <a:p>
            <a:pPr marL="0" indent="0" algn="just">
              <a:buNone/>
            </a:pPr>
            <a:endParaRPr lang="fr-FR" sz="1800" dirty="0">
              <a:latin typeface="Garamond" panose="02020404030301010803" pitchFamily="18" charset="0"/>
            </a:endParaRPr>
          </a:p>
        </p:txBody>
      </p:sp>
      <p:sp>
        <p:nvSpPr>
          <p:cNvPr id="8" name="Titre 1"/>
          <p:cNvSpPr txBox="1">
            <a:spLocks/>
          </p:cNvSpPr>
          <p:nvPr/>
        </p:nvSpPr>
        <p:spPr>
          <a:xfrm>
            <a:off x="2771800" y="476672"/>
            <a:ext cx="6600711" cy="130924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z="3200" b="1" dirty="0">
                <a:solidFill>
                  <a:schemeClr val="bg2">
                    <a:lumMod val="50000"/>
                  </a:schemeClr>
                </a:solidFill>
                <a:latin typeface="Garamond" panose="02020404030301010803" pitchFamily="18" charset="0"/>
              </a:rPr>
              <a:t>FEATURE </a:t>
            </a:r>
            <a:r>
              <a:rPr lang="fr-FR" sz="3200" b="1" dirty="0" smtClean="0">
                <a:solidFill>
                  <a:schemeClr val="bg2">
                    <a:lumMod val="50000"/>
                  </a:schemeClr>
                </a:solidFill>
                <a:latin typeface="Garamond" panose="02020404030301010803" pitchFamily="18" charset="0"/>
              </a:rPr>
              <a:t>INGINEERING</a:t>
            </a:r>
            <a:endParaRPr lang="fr-FR" sz="3200" b="1" dirty="0">
              <a:solidFill>
                <a:schemeClr val="bg2">
                  <a:lumMod val="50000"/>
                </a:schemeClr>
              </a:solidFill>
              <a:latin typeface="Garamond" panose="02020404030301010803" pitchFamily="18" charset="0"/>
            </a:endParaRPr>
          </a:p>
        </p:txBody>
      </p:sp>
      <p:graphicFrame>
        <p:nvGraphicFramePr>
          <p:cNvPr id="9" name="Diagramme 8"/>
          <p:cNvGraphicFramePr/>
          <p:nvPr>
            <p:extLst>
              <p:ext uri="{D42A27DB-BD31-4B8C-83A1-F6EECF244321}">
                <p14:modId xmlns:p14="http://schemas.microsoft.com/office/powerpoint/2010/main" val="2054850746"/>
              </p:ext>
            </p:extLst>
          </p:nvPr>
        </p:nvGraphicFramePr>
        <p:xfrm>
          <a:off x="0" y="1916832"/>
          <a:ext cx="5363090" cy="49411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543456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>
          <a:xfrm>
            <a:off x="2987824" y="548680"/>
            <a:ext cx="6228926" cy="93470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3000" b="1" i="0" u="none" strike="noStrike" kern="1200" cap="none" spc="0" normalizeH="0" baseline="0" noProof="0" smtClean="0">
                <a:ln w="3175" cmpd="sng"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Garamond" panose="02020404030301010803"/>
                <a:ea typeface="+mj-ea"/>
                <a:cs typeface="+mj-cs"/>
              </a:rPr>
              <a:t>PERFORMANCES DES MODELES</a:t>
            </a:r>
            <a:endParaRPr kumimoji="0" lang="fr-FR" sz="3000" b="1" i="0" u="none" strike="noStrike" kern="1200" cap="none" spc="0" normalizeH="0" baseline="0" noProof="0" dirty="0">
              <a:ln w="3175" cmpd="sng">
                <a:noFill/>
              </a:ln>
              <a:solidFill>
                <a:sysClr val="windowText" lastClr="000000">
                  <a:lumMod val="85000"/>
                  <a:lumOff val="15000"/>
                </a:sysClr>
              </a:solidFill>
              <a:effectLst/>
              <a:uLnTx/>
              <a:uFillTx/>
              <a:latin typeface="Garamond" panose="02020404030301010803"/>
              <a:ea typeface="+mj-ea"/>
              <a:cs typeface="+mj-cs"/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2"/>
          <a:srcRect r="8894"/>
          <a:stretch/>
        </p:blipFill>
        <p:spPr>
          <a:xfrm>
            <a:off x="728921" y="3140300"/>
            <a:ext cx="4172730" cy="3531419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1691680" y="2132856"/>
            <a:ext cx="5040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2">
                    <a:lumMod val="50000"/>
                  </a:schemeClr>
                </a:solidFill>
                <a:latin typeface="Garamond" panose="02020404030301010803" pitchFamily="18" charset="0"/>
              </a:rPr>
              <a:t>ENTRAIMENT SUR LES DONNEES BRUTES</a:t>
            </a:r>
            <a:endParaRPr lang="fr-FR" dirty="0">
              <a:solidFill>
                <a:schemeClr val="bg2">
                  <a:lumMod val="50000"/>
                </a:schemeClr>
              </a:solidFill>
              <a:latin typeface="Garamond" panose="02020404030301010803" pitchFamily="18" charset="0"/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3"/>
          <a:srcRect l="3841" r="12939"/>
          <a:stretch/>
        </p:blipFill>
        <p:spPr>
          <a:xfrm>
            <a:off x="5136384" y="3137098"/>
            <a:ext cx="3984395" cy="3534621"/>
          </a:xfrm>
          <a:prstGeom prst="rect">
            <a:avLst/>
          </a:prstGeom>
        </p:spPr>
      </p:pic>
      <p:graphicFrame>
        <p:nvGraphicFramePr>
          <p:cNvPr id="7" name="Diagramme 6"/>
          <p:cNvGraphicFramePr/>
          <p:nvPr>
            <p:extLst>
              <p:ext uri="{D42A27DB-BD31-4B8C-83A1-F6EECF244321}">
                <p14:modId xmlns:p14="http://schemas.microsoft.com/office/powerpoint/2010/main" val="2803619404"/>
              </p:ext>
            </p:extLst>
          </p:nvPr>
        </p:nvGraphicFramePr>
        <p:xfrm>
          <a:off x="0" y="1916832"/>
          <a:ext cx="5363090" cy="49411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996076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>
          <a:xfrm>
            <a:off x="2987824" y="548680"/>
            <a:ext cx="6228926" cy="93470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3000" b="1" i="0" u="none" strike="noStrike" kern="1200" cap="none" spc="0" normalizeH="0" baseline="0" noProof="0" smtClean="0">
                <a:ln w="3175" cmpd="sng"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Garamond" panose="02020404030301010803"/>
                <a:ea typeface="+mj-ea"/>
                <a:cs typeface="+mj-cs"/>
              </a:rPr>
              <a:t>PERFORMANCES DES MODELES</a:t>
            </a:r>
            <a:endParaRPr kumimoji="0" lang="fr-FR" sz="3000" b="1" i="0" u="none" strike="noStrike" kern="1200" cap="none" spc="0" normalizeH="0" baseline="0" noProof="0" dirty="0">
              <a:ln w="3175" cmpd="sng">
                <a:noFill/>
              </a:ln>
              <a:solidFill>
                <a:sysClr val="windowText" lastClr="000000">
                  <a:lumMod val="85000"/>
                  <a:lumOff val="15000"/>
                </a:sysClr>
              </a:solidFill>
              <a:effectLst/>
              <a:uLnTx/>
              <a:uFillTx/>
              <a:latin typeface="Garamond" panose="02020404030301010803"/>
              <a:ea typeface="+mj-ea"/>
              <a:cs typeface="+mj-cs"/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2868572" y="1916832"/>
            <a:ext cx="5040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2">
                    <a:lumMod val="50000"/>
                  </a:schemeClr>
                </a:solidFill>
                <a:latin typeface="Garamond" panose="02020404030301010803" pitchFamily="18" charset="0"/>
              </a:rPr>
              <a:t>ENTRAIMENT SUR LES DONNEES TRAITEES</a:t>
            </a:r>
            <a:endParaRPr lang="fr-FR" dirty="0">
              <a:solidFill>
                <a:schemeClr val="bg2">
                  <a:lumMod val="50000"/>
                </a:schemeClr>
              </a:solidFill>
              <a:latin typeface="Garamond" panose="02020404030301010803" pitchFamily="18" charset="0"/>
            </a:endParaRP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2430180"/>
            <a:ext cx="7777124" cy="4311188"/>
          </a:xfrm>
          <a:prstGeom prst="rect">
            <a:avLst/>
          </a:prstGeom>
        </p:spPr>
      </p:pic>
      <p:graphicFrame>
        <p:nvGraphicFramePr>
          <p:cNvPr id="8" name="Diagramme 7"/>
          <p:cNvGraphicFramePr/>
          <p:nvPr>
            <p:extLst>
              <p:ext uri="{D42A27DB-BD31-4B8C-83A1-F6EECF244321}">
                <p14:modId xmlns:p14="http://schemas.microsoft.com/office/powerpoint/2010/main" val="2102951979"/>
              </p:ext>
            </p:extLst>
          </p:nvPr>
        </p:nvGraphicFramePr>
        <p:xfrm>
          <a:off x="0" y="1916832"/>
          <a:ext cx="5363090" cy="49411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929335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>
          <a:xfrm>
            <a:off x="2987824" y="548680"/>
            <a:ext cx="6228926" cy="93470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3000" b="1" i="0" u="none" strike="noStrike" kern="1200" cap="none" spc="0" normalizeH="0" baseline="0" noProof="0" smtClean="0">
                <a:ln w="3175" cmpd="sng"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Garamond" panose="02020404030301010803"/>
                <a:ea typeface="+mj-ea"/>
                <a:cs typeface="+mj-cs"/>
              </a:rPr>
              <a:t>PERFORMANCES DES MODELES</a:t>
            </a:r>
            <a:endParaRPr kumimoji="0" lang="fr-FR" sz="3000" b="1" i="0" u="none" strike="noStrike" kern="1200" cap="none" spc="0" normalizeH="0" baseline="0" noProof="0" dirty="0">
              <a:ln w="3175" cmpd="sng">
                <a:noFill/>
              </a:ln>
              <a:solidFill>
                <a:sysClr val="windowText" lastClr="000000">
                  <a:lumMod val="85000"/>
                  <a:lumOff val="15000"/>
                </a:sysClr>
              </a:solidFill>
              <a:effectLst/>
              <a:uLnTx/>
              <a:uFillTx/>
              <a:latin typeface="Garamond" panose="02020404030301010803"/>
              <a:ea typeface="+mj-ea"/>
              <a:cs typeface="+mj-cs"/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2483768" y="1916832"/>
            <a:ext cx="5040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2">
                    <a:lumMod val="50000"/>
                  </a:schemeClr>
                </a:solidFill>
                <a:latin typeface="Garamond" panose="02020404030301010803" pitchFamily="18" charset="0"/>
              </a:rPr>
              <a:t>ENTRAIMENT SUR LES DONNEES TRAITEES</a:t>
            </a:r>
            <a:endParaRPr lang="fr-FR" dirty="0">
              <a:solidFill>
                <a:schemeClr val="bg2">
                  <a:lumMod val="50000"/>
                </a:schemeClr>
              </a:solidFill>
              <a:latin typeface="Garamond" panose="02020404030301010803" pitchFamily="18" charset="0"/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2396974"/>
            <a:ext cx="7959195" cy="4124900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971600" y="6500458"/>
            <a:ext cx="7632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 smtClean="0">
                <a:solidFill>
                  <a:schemeClr val="bg2">
                    <a:lumMod val="50000"/>
                  </a:schemeClr>
                </a:solidFill>
                <a:latin typeface="Garamond" panose="02020404030301010803" pitchFamily="18" charset="0"/>
              </a:rPr>
              <a:t>TransformedTargetRegressor</a:t>
            </a:r>
            <a:endParaRPr lang="fr-FR" b="1" dirty="0">
              <a:solidFill>
                <a:schemeClr val="bg2">
                  <a:lumMod val="50000"/>
                </a:schemeClr>
              </a:solidFill>
              <a:latin typeface="Garamond" panose="02020404030301010803" pitchFamily="18" charset="0"/>
            </a:endParaRPr>
          </a:p>
        </p:txBody>
      </p:sp>
      <p:graphicFrame>
        <p:nvGraphicFramePr>
          <p:cNvPr id="7" name="Diagramme 6"/>
          <p:cNvGraphicFramePr/>
          <p:nvPr>
            <p:extLst>
              <p:ext uri="{D42A27DB-BD31-4B8C-83A1-F6EECF244321}">
                <p14:modId xmlns:p14="http://schemas.microsoft.com/office/powerpoint/2010/main" val="3139745410"/>
              </p:ext>
            </p:extLst>
          </p:nvPr>
        </p:nvGraphicFramePr>
        <p:xfrm>
          <a:off x="0" y="1944216"/>
          <a:ext cx="5363090" cy="49411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061308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>
          <a:xfrm>
            <a:off x="3347864" y="548680"/>
            <a:ext cx="5277520" cy="71219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3000" b="1" i="0" u="none" strike="noStrike" kern="1200" cap="none" spc="0" normalizeH="0" baseline="0" noProof="0" smtClean="0">
                <a:ln w="3175" cmpd="sng"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Garamond" panose="02020404030301010803"/>
                <a:ea typeface="+mj-ea"/>
                <a:cs typeface="+mj-cs"/>
              </a:rPr>
              <a:t>CHOIX DU MODELE FINAL</a:t>
            </a:r>
            <a:endParaRPr kumimoji="0" lang="fr-FR" sz="3000" b="1" i="0" u="none" strike="noStrike" kern="1200" cap="none" spc="0" normalizeH="0" baseline="0" noProof="0" dirty="0">
              <a:ln w="3175" cmpd="sng">
                <a:noFill/>
              </a:ln>
              <a:solidFill>
                <a:sysClr val="windowText" lastClr="000000">
                  <a:lumMod val="85000"/>
                  <a:lumOff val="15000"/>
                </a:sysClr>
              </a:solidFill>
              <a:effectLst/>
              <a:uLnTx/>
              <a:uFillTx/>
              <a:latin typeface="Garamond" panose="02020404030301010803"/>
              <a:ea typeface="+mj-ea"/>
              <a:cs typeface="+mj-cs"/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3188957"/>
            <a:ext cx="7632848" cy="2952328"/>
          </a:xfrm>
          <a:prstGeom prst="rect">
            <a:avLst/>
          </a:prstGeom>
        </p:spPr>
      </p:pic>
      <p:sp>
        <p:nvSpPr>
          <p:cNvPr id="6" name="Organigramme : Terminateur 5"/>
          <p:cNvSpPr/>
          <p:nvPr/>
        </p:nvSpPr>
        <p:spPr>
          <a:xfrm>
            <a:off x="2339752" y="1844824"/>
            <a:ext cx="5100186" cy="908864"/>
          </a:xfrm>
          <a:prstGeom prst="flowChartTerminator">
            <a:avLst/>
          </a:prstGeom>
          <a:solidFill>
            <a:srgbClr val="E3A724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bg2">
                    <a:lumMod val="50000"/>
                  </a:schemeClr>
                </a:solidFill>
                <a:latin typeface="Garamond" panose="02020404030301010803" pitchFamily="18" charset="0"/>
              </a:rPr>
              <a:t>GRADIENT BOOSTING </a:t>
            </a:r>
            <a:r>
              <a:rPr lang="fr-FR" b="1" dirty="0" smtClean="0">
                <a:solidFill>
                  <a:schemeClr val="bg2">
                    <a:lumMod val="50000"/>
                  </a:schemeClr>
                </a:solidFill>
                <a:latin typeface="Garamond" panose="02020404030301010803" pitchFamily="18" charset="0"/>
              </a:rPr>
              <a:t>REGRESSOR WITH TARGET TRASFORM</a:t>
            </a:r>
            <a:endParaRPr lang="fr-FR" b="1" dirty="0">
              <a:solidFill>
                <a:schemeClr val="bg2">
                  <a:lumMod val="50000"/>
                </a:schemeClr>
              </a:solidFill>
              <a:latin typeface="Garamond" panose="02020404030301010803" pitchFamily="18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992536" y="6397254"/>
            <a:ext cx="7632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 smtClean="0">
                <a:solidFill>
                  <a:schemeClr val="bg2">
                    <a:lumMod val="50000"/>
                  </a:schemeClr>
                </a:solidFill>
                <a:latin typeface="Garamond" panose="02020404030301010803" pitchFamily="18" charset="0"/>
              </a:rPr>
              <a:t>TransformedTargetRegressor</a:t>
            </a:r>
            <a:endParaRPr lang="fr-FR" b="1" dirty="0">
              <a:solidFill>
                <a:schemeClr val="bg2">
                  <a:lumMod val="50000"/>
                </a:schemeClr>
              </a:solidFill>
              <a:latin typeface="Garamond" panose="02020404030301010803" pitchFamily="18" charset="0"/>
            </a:endParaRPr>
          </a:p>
        </p:txBody>
      </p:sp>
      <p:graphicFrame>
        <p:nvGraphicFramePr>
          <p:cNvPr id="8" name="Diagramme 7"/>
          <p:cNvGraphicFramePr/>
          <p:nvPr>
            <p:extLst>
              <p:ext uri="{D42A27DB-BD31-4B8C-83A1-F6EECF244321}">
                <p14:modId xmlns:p14="http://schemas.microsoft.com/office/powerpoint/2010/main" val="2680165456"/>
              </p:ext>
            </p:extLst>
          </p:nvPr>
        </p:nvGraphicFramePr>
        <p:xfrm>
          <a:off x="0" y="1916832"/>
          <a:ext cx="5363090" cy="49411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446201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>
          <a:xfrm>
            <a:off x="3347864" y="548680"/>
            <a:ext cx="5277520" cy="71219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3000" b="1" i="0" u="none" strike="noStrike" kern="1200" cap="none" spc="0" normalizeH="0" baseline="0" noProof="0" smtClean="0">
                <a:ln w="3175" cmpd="sng"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Garamond" panose="02020404030301010803"/>
                <a:ea typeface="+mj-ea"/>
                <a:cs typeface="+mj-cs"/>
              </a:rPr>
              <a:t>CHOIX DU MODELE FINAL</a:t>
            </a:r>
            <a:endParaRPr kumimoji="0" lang="fr-FR" sz="3000" b="1" i="0" u="none" strike="noStrike" kern="1200" cap="none" spc="0" normalizeH="0" baseline="0" noProof="0" dirty="0">
              <a:ln w="3175" cmpd="sng">
                <a:noFill/>
              </a:ln>
              <a:solidFill>
                <a:sysClr val="windowText" lastClr="000000">
                  <a:lumMod val="85000"/>
                  <a:lumOff val="15000"/>
                </a:sysClr>
              </a:solidFill>
              <a:effectLst/>
              <a:uLnTx/>
              <a:uFillTx/>
              <a:latin typeface="Garamond" panose="02020404030301010803"/>
              <a:ea typeface="+mj-ea"/>
              <a:cs typeface="+mj-cs"/>
            </a:endParaRPr>
          </a:p>
        </p:txBody>
      </p:sp>
      <p:sp>
        <p:nvSpPr>
          <p:cNvPr id="6" name="Organigramme : Terminateur 5"/>
          <p:cNvSpPr/>
          <p:nvPr/>
        </p:nvSpPr>
        <p:spPr>
          <a:xfrm>
            <a:off x="2843808" y="1841831"/>
            <a:ext cx="5544616" cy="908864"/>
          </a:xfrm>
          <a:prstGeom prst="flowChartTerminator">
            <a:avLst/>
          </a:prstGeom>
          <a:solidFill>
            <a:srgbClr val="E3A724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2">
                    <a:lumMod val="50000"/>
                  </a:schemeClr>
                </a:solidFill>
                <a:latin typeface="Garamond" panose="02020404030301010803" pitchFamily="18" charset="0"/>
              </a:rPr>
              <a:t>GRADIENT BOOSTING REGRESSOR WITH TARGET TRASFORM</a:t>
            </a:r>
            <a:endParaRPr lang="fr-FR" b="1" dirty="0">
              <a:solidFill>
                <a:schemeClr val="bg2">
                  <a:lumMod val="50000"/>
                </a:schemeClr>
              </a:solidFill>
              <a:latin typeface="Garamond" panose="02020404030301010803" pitchFamily="18" charset="0"/>
            </a:endParaRPr>
          </a:p>
        </p:txBody>
      </p:sp>
      <p:graphicFrame>
        <p:nvGraphicFramePr>
          <p:cNvPr id="8" name="Diagramme 7"/>
          <p:cNvGraphicFramePr/>
          <p:nvPr>
            <p:extLst>
              <p:ext uri="{D42A27DB-BD31-4B8C-83A1-F6EECF244321}">
                <p14:modId xmlns:p14="http://schemas.microsoft.com/office/powerpoint/2010/main" val="3816863871"/>
              </p:ext>
            </p:extLst>
          </p:nvPr>
        </p:nvGraphicFramePr>
        <p:xfrm>
          <a:off x="12541" y="1934851"/>
          <a:ext cx="5363090" cy="49411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7"/>
          <a:srcRect r="12901" b="2092"/>
          <a:stretch/>
        </p:blipFill>
        <p:spPr>
          <a:xfrm>
            <a:off x="5508104" y="3358785"/>
            <a:ext cx="3497926" cy="2736304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3608" y="2780928"/>
            <a:ext cx="3431718" cy="2005351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87624" y="4786279"/>
            <a:ext cx="3618363" cy="1944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323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/>
          <p:cNvSpPr>
            <a:spLocks noGrp="1"/>
          </p:cNvSpPr>
          <p:nvPr>
            <p:ph type="title"/>
          </p:nvPr>
        </p:nvSpPr>
        <p:spPr>
          <a:xfrm>
            <a:off x="3779912" y="476672"/>
            <a:ext cx="5003200" cy="642272"/>
          </a:xfrm>
        </p:spPr>
        <p:txBody>
          <a:bodyPr>
            <a:normAutofit/>
          </a:bodyPr>
          <a:lstStyle/>
          <a:p>
            <a:r>
              <a:rPr lang="fr-FR" sz="3000" b="1" dirty="0" smtClean="0">
                <a:latin typeface="Garamond" panose="02020404030301010803" pitchFamily="18" charset="0"/>
              </a:rPr>
              <a:t>CONCLUSION</a:t>
            </a:r>
            <a:endParaRPr lang="fr-FR" sz="3000" b="1" dirty="0">
              <a:latin typeface="Garamond" panose="02020404030301010803" pitchFamily="18" charset="0"/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16832"/>
            <a:ext cx="2323458" cy="2160240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92" y="4149080"/>
            <a:ext cx="2160240" cy="2448272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3458" y="4071190"/>
            <a:ext cx="2693130" cy="2526162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61392" y="1916832"/>
            <a:ext cx="2755196" cy="2154358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10097" y="1916832"/>
            <a:ext cx="1938168" cy="2232248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10098" y="4149080"/>
            <a:ext cx="1938168" cy="2448272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48265" y="1916831"/>
            <a:ext cx="2195735" cy="2275094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19596" y="4191926"/>
            <a:ext cx="2124931" cy="2483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451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/>
          <p:cNvSpPr>
            <a:spLocks noGrp="1"/>
          </p:cNvSpPr>
          <p:nvPr>
            <p:ph type="title"/>
          </p:nvPr>
        </p:nvSpPr>
        <p:spPr>
          <a:xfrm>
            <a:off x="3779912" y="476672"/>
            <a:ext cx="5003200" cy="642272"/>
          </a:xfrm>
        </p:spPr>
        <p:txBody>
          <a:bodyPr>
            <a:normAutofit/>
          </a:bodyPr>
          <a:lstStyle/>
          <a:p>
            <a:r>
              <a:rPr lang="fr-FR" sz="3000" b="1" dirty="0" smtClean="0">
                <a:latin typeface="Garamond" panose="02020404030301010803" pitchFamily="18" charset="0"/>
              </a:rPr>
              <a:t>CONCLUSION</a:t>
            </a:r>
            <a:endParaRPr lang="fr-FR" sz="3000" b="1" dirty="0">
              <a:latin typeface="Garamond" panose="02020404030301010803" pitchFamily="18" charset="0"/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2272662"/>
            <a:ext cx="6552728" cy="4248908"/>
          </a:xfrm>
          <a:prstGeom prst="rect">
            <a:avLst/>
          </a:prstGeom>
        </p:spPr>
      </p:pic>
      <p:sp>
        <p:nvSpPr>
          <p:cNvPr id="6" name="Organigramme : Terminateur 5"/>
          <p:cNvSpPr/>
          <p:nvPr/>
        </p:nvSpPr>
        <p:spPr>
          <a:xfrm>
            <a:off x="251520" y="2924944"/>
            <a:ext cx="8352928" cy="2034123"/>
          </a:xfrm>
          <a:prstGeom prst="flowChartTerminator">
            <a:avLst/>
          </a:prstGeom>
          <a:solidFill>
            <a:srgbClr val="E3A724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/>
            <a:r>
              <a:rPr lang="fr-FR" sz="4400" b="1" dirty="0" smtClean="0">
                <a:solidFill>
                  <a:schemeClr val="bg2">
                    <a:lumMod val="50000"/>
                  </a:schemeClr>
                </a:solidFill>
                <a:latin typeface="Garamond" panose="02020404030301010803" pitchFamily="18" charset="0"/>
              </a:rPr>
              <a:t>MERCI POUR VOTRE AIMABLE ATTENTION</a:t>
            </a:r>
            <a:endParaRPr lang="fr-FR" sz="4400" b="1" dirty="0">
              <a:solidFill>
                <a:schemeClr val="bg2">
                  <a:lumMod val="50000"/>
                </a:schemeClr>
              </a:solidFill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8336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580742" y="410450"/>
            <a:ext cx="2592288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6600" b="1" dirty="0" smtClean="0">
                <a:solidFill>
                  <a:schemeClr val="bg2">
                    <a:lumMod val="50000"/>
                  </a:schemeClr>
                </a:solidFill>
                <a:latin typeface="Garamond" panose="02020404030301010803" pitchFamily="18" charset="0"/>
              </a:rPr>
              <a:t>PLAN </a:t>
            </a:r>
            <a:endParaRPr lang="fr-FR" sz="6600" b="1" dirty="0">
              <a:solidFill>
                <a:schemeClr val="bg2">
                  <a:lumMod val="50000"/>
                </a:schemeClr>
              </a:solidFill>
            </a:endParaRPr>
          </a:p>
        </p:txBody>
      </p:sp>
      <p:graphicFrame>
        <p:nvGraphicFramePr>
          <p:cNvPr id="6" name="Diagramme 5"/>
          <p:cNvGraphicFramePr/>
          <p:nvPr>
            <p:extLst>
              <p:ext uri="{D42A27DB-BD31-4B8C-83A1-F6EECF244321}">
                <p14:modId xmlns:p14="http://schemas.microsoft.com/office/powerpoint/2010/main" val="1140216918"/>
              </p:ext>
            </p:extLst>
          </p:nvPr>
        </p:nvGraphicFramePr>
        <p:xfrm>
          <a:off x="0" y="1916832"/>
          <a:ext cx="5363090" cy="49411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Organigramme : Terminateur 3"/>
          <p:cNvSpPr/>
          <p:nvPr/>
        </p:nvSpPr>
        <p:spPr>
          <a:xfrm>
            <a:off x="1547664" y="2132856"/>
            <a:ext cx="6048672" cy="519351"/>
          </a:xfrm>
          <a:prstGeom prst="flowChartTerminator">
            <a:avLst/>
          </a:prstGeom>
          <a:solidFill>
            <a:srgbClr val="E3A724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bg2">
                    <a:lumMod val="50000"/>
                  </a:schemeClr>
                </a:solidFill>
                <a:latin typeface="Garamond" panose="02020404030301010803" pitchFamily="18" charset="0"/>
              </a:rPr>
              <a:t>PRESENTATION </a:t>
            </a:r>
            <a:endParaRPr lang="fr-FR" b="1" dirty="0">
              <a:solidFill>
                <a:schemeClr val="bg2">
                  <a:lumMod val="50000"/>
                </a:schemeClr>
              </a:solidFill>
              <a:latin typeface="Garamond" panose="02020404030301010803" pitchFamily="18" charset="0"/>
            </a:endParaRPr>
          </a:p>
        </p:txBody>
      </p:sp>
      <p:sp>
        <p:nvSpPr>
          <p:cNvPr id="5" name="Organigramme : Terminateur 4"/>
          <p:cNvSpPr/>
          <p:nvPr/>
        </p:nvSpPr>
        <p:spPr>
          <a:xfrm>
            <a:off x="1552504" y="3134677"/>
            <a:ext cx="6048672" cy="519351"/>
          </a:xfrm>
          <a:prstGeom prst="flowChartTerminator">
            <a:avLst/>
          </a:prstGeom>
          <a:solidFill>
            <a:srgbClr val="E3A724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bg2">
                    <a:lumMod val="50000"/>
                  </a:schemeClr>
                </a:solidFill>
                <a:latin typeface="Garamond" panose="02020404030301010803" pitchFamily="18" charset="0"/>
              </a:rPr>
              <a:t>METHODES ET RESULTAS D’ANALYSE</a:t>
            </a:r>
            <a:endParaRPr lang="fr-FR" b="1" dirty="0">
              <a:solidFill>
                <a:schemeClr val="bg2">
                  <a:lumMod val="50000"/>
                </a:schemeClr>
              </a:solidFill>
              <a:latin typeface="Garamond" panose="02020404030301010803" pitchFamily="18" charset="0"/>
            </a:endParaRPr>
          </a:p>
        </p:txBody>
      </p:sp>
      <p:sp>
        <p:nvSpPr>
          <p:cNvPr id="7" name="Organigramme : Terminateur 6"/>
          <p:cNvSpPr/>
          <p:nvPr/>
        </p:nvSpPr>
        <p:spPr>
          <a:xfrm>
            <a:off x="1549035" y="4020945"/>
            <a:ext cx="6048672" cy="908864"/>
          </a:xfrm>
          <a:prstGeom prst="flowChartTerminator">
            <a:avLst/>
          </a:prstGeom>
          <a:solidFill>
            <a:srgbClr val="E3A724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bg2">
                    <a:lumMod val="50000"/>
                  </a:schemeClr>
                </a:solidFill>
                <a:latin typeface="Garamond" panose="02020404030301010803" pitchFamily="18" charset="0"/>
              </a:rPr>
              <a:t>FEATURES ENGINEERING ET FEATURES SELECTIONS</a:t>
            </a:r>
            <a:endParaRPr lang="fr-FR" b="1" dirty="0">
              <a:solidFill>
                <a:schemeClr val="bg2">
                  <a:lumMod val="50000"/>
                </a:schemeClr>
              </a:solidFill>
              <a:latin typeface="Garamond" panose="02020404030301010803" pitchFamily="18" charset="0"/>
            </a:endParaRPr>
          </a:p>
        </p:txBody>
      </p:sp>
      <p:sp>
        <p:nvSpPr>
          <p:cNvPr id="10" name="Organigramme : Terminateur 9"/>
          <p:cNvSpPr/>
          <p:nvPr/>
        </p:nvSpPr>
        <p:spPr>
          <a:xfrm>
            <a:off x="1547664" y="5222908"/>
            <a:ext cx="6048672" cy="519351"/>
          </a:xfrm>
          <a:prstGeom prst="flowChartTerminator">
            <a:avLst/>
          </a:prstGeom>
          <a:solidFill>
            <a:srgbClr val="E3A724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bg2">
                    <a:lumMod val="50000"/>
                  </a:schemeClr>
                </a:solidFill>
                <a:latin typeface="Garamond" panose="02020404030301010803" pitchFamily="18" charset="0"/>
              </a:rPr>
              <a:t>EVALUATION DES PERFORMANCES</a:t>
            </a:r>
            <a:endParaRPr lang="fr-FR" b="1" dirty="0">
              <a:solidFill>
                <a:schemeClr val="bg2">
                  <a:lumMod val="50000"/>
                </a:schemeClr>
              </a:solidFill>
              <a:latin typeface="Garamond" panose="02020404030301010803" pitchFamily="18" charset="0"/>
            </a:endParaRPr>
          </a:p>
        </p:txBody>
      </p:sp>
      <p:sp>
        <p:nvSpPr>
          <p:cNvPr id="11" name="Organigramme : Terminateur 10"/>
          <p:cNvSpPr/>
          <p:nvPr/>
        </p:nvSpPr>
        <p:spPr>
          <a:xfrm>
            <a:off x="1556406" y="6007109"/>
            <a:ext cx="6048672" cy="519351"/>
          </a:xfrm>
          <a:prstGeom prst="flowChartTerminator">
            <a:avLst/>
          </a:prstGeom>
          <a:solidFill>
            <a:srgbClr val="E3A724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bg2">
                    <a:lumMod val="50000"/>
                  </a:schemeClr>
                </a:solidFill>
                <a:latin typeface="Garamond" panose="02020404030301010803" pitchFamily="18" charset="0"/>
              </a:rPr>
              <a:t>CHOIX DU MODELE</a:t>
            </a:r>
            <a:endParaRPr lang="fr-FR" b="1" dirty="0">
              <a:solidFill>
                <a:schemeClr val="bg2">
                  <a:lumMod val="50000"/>
                </a:schemeClr>
              </a:solidFill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6052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15616" y="1988840"/>
            <a:ext cx="7919343" cy="4824536"/>
          </a:xfrm>
        </p:spPr>
        <p:txBody>
          <a:bodyPr/>
          <a:lstStyle/>
          <a:p>
            <a:pPr marL="0" indent="0" algn="just">
              <a:buNone/>
            </a:pPr>
            <a:r>
              <a:rPr lang="fr-FR" altLang="fr-FR" sz="2000" dirty="0" smtClean="0">
                <a:latin typeface="Garamond" panose="02020404030301010803" pitchFamily="18" charset="0"/>
              </a:rPr>
              <a:t> Les données soumis à notre étude sont issues du site </a:t>
            </a:r>
            <a:r>
              <a:rPr lang="fr-FR" sz="2000" dirty="0" smtClean="0">
                <a:latin typeface="Garamond" panose="02020404030301010803" pitchFamily="18" charset="0"/>
              </a:rPr>
              <a:t>internet </a:t>
            </a:r>
            <a:r>
              <a:rPr lang="fr-FR" sz="2000" dirty="0">
                <a:latin typeface="Garamond" panose="02020404030301010803" pitchFamily="18" charset="0"/>
              </a:rPr>
              <a:t>de compétition de M</a:t>
            </a:r>
            <a:r>
              <a:rPr lang="fr-FR" sz="2000" dirty="0" smtClean="0">
                <a:latin typeface="Garamond" panose="02020404030301010803" pitchFamily="18" charset="0"/>
              </a:rPr>
              <a:t>achine </a:t>
            </a:r>
            <a:r>
              <a:rPr lang="fr-FR" sz="2000" dirty="0">
                <a:latin typeface="Garamond" panose="02020404030301010803" pitchFamily="18" charset="0"/>
              </a:rPr>
              <a:t>L</a:t>
            </a:r>
            <a:r>
              <a:rPr lang="fr-FR" sz="2000" dirty="0" smtClean="0">
                <a:latin typeface="Garamond" panose="02020404030301010803" pitchFamily="18" charset="0"/>
              </a:rPr>
              <a:t>earning</a:t>
            </a:r>
            <a:r>
              <a:rPr lang="fr-FR" sz="2000" dirty="0">
                <a:latin typeface="Garamond" panose="02020404030301010803" pitchFamily="18" charset="0"/>
              </a:rPr>
              <a:t>, </a:t>
            </a:r>
            <a:r>
              <a:rPr lang="fr-FR" sz="2000" dirty="0" err="1" smtClean="0">
                <a:latin typeface="Garamond" panose="02020404030301010803" pitchFamily="18" charset="0"/>
              </a:rPr>
              <a:t>Kaggle</a:t>
            </a:r>
            <a:r>
              <a:rPr lang="fr-FR" sz="2000" dirty="0" smtClean="0">
                <a:latin typeface="Garamond" panose="02020404030301010803" pitchFamily="18" charset="0"/>
              </a:rPr>
              <a:t>, et fournissent</a:t>
            </a:r>
            <a:r>
              <a:rPr lang="fr-FR" altLang="fr-FR" sz="2000" dirty="0" smtClean="0">
                <a:latin typeface="Garamond" panose="02020404030301010803" pitchFamily="18" charset="0"/>
              </a:rPr>
              <a:t> des informations sur les caractéristiques de 2919 maisons de la ville Ames, dans l’</a:t>
            </a:r>
            <a:r>
              <a:rPr lang="fr-FR" altLang="fr-FR" sz="2000" dirty="0">
                <a:latin typeface="Garamond" panose="02020404030301010803" pitchFamily="18" charset="0"/>
              </a:rPr>
              <a:t>é</a:t>
            </a:r>
            <a:r>
              <a:rPr lang="fr-FR" altLang="fr-FR" sz="2000" dirty="0" smtClean="0">
                <a:latin typeface="Garamond" panose="02020404030301010803" pitchFamily="18" charset="0"/>
              </a:rPr>
              <a:t>tat d’Iowa aux  États Unis.</a:t>
            </a:r>
          </a:p>
          <a:p>
            <a:pPr marL="0" indent="0" algn="just">
              <a:buNone/>
            </a:pPr>
            <a:r>
              <a:rPr lang="fr-FR" altLang="fr-FR" sz="2000" dirty="0" smtClean="0">
                <a:latin typeface="Garamond" panose="02020404030301010803" pitchFamily="18" charset="0"/>
              </a:rPr>
              <a:t>Elles regroupées en deux fichiers :</a:t>
            </a:r>
          </a:p>
          <a:p>
            <a:pPr marL="0" indent="0" algn="just">
              <a:buNone/>
            </a:pPr>
            <a:r>
              <a:rPr lang="fr-FR" altLang="fr-FR" sz="2000" dirty="0">
                <a:latin typeface="Garamond" panose="02020404030301010803" pitchFamily="18" charset="0"/>
              </a:rPr>
              <a:t>	</a:t>
            </a:r>
            <a:r>
              <a:rPr lang="fr-FR" altLang="fr-FR" sz="2000" dirty="0" smtClean="0">
                <a:latin typeface="Garamond" panose="02020404030301010803" pitchFamily="18" charset="0"/>
              </a:rPr>
              <a:t>- un fichier train (1460 maisons), pour la construction du modèle</a:t>
            </a:r>
          </a:p>
          <a:p>
            <a:pPr marL="0" indent="0" algn="just">
              <a:buNone/>
            </a:pPr>
            <a:r>
              <a:rPr lang="fr-FR" altLang="fr-FR" sz="2000" dirty="0">
                <a:latin typeface="Garamond" panose="02020404030301010803" pitchFamily="18" charset="0"/>
              </a:rPr>
              <a:t>	</a:t>
            </a:r>
            <a:r>
              <a:rPr lang="fr-FR" altLang="fr-FR" sz="2000" dirty="0" smtClean="0">
                <a:latin typeface="Garamond" panose="02020404030301010803" pitchFamily="18" charset="0"/>
              </a:rPr>
              <a:t>- un fichier test (1459 maisons), à utiliser pour faire les prévisions </a:t>
            </a:r>
          </a:p>
          <a:p>
            <a:pPr marL="0" indent="0" algn="just">
              <a:buNone/>
            </a:pPr>
            <a:r>
              <a:rPr lang="fr-FR" altLang="fr-FR" sz="2000" dirty="0" smtClean="0">
                <a:latin typeface="Garamond" panose="02020404030301010803" pitchFamily="18" charset="0"/>
              </a:rPr>
              <a:t>Exclue la variable </a:t>
            </a:r>
            <a:r>
              <a:rPr lang="fr-FR" altLang="fr-FR" sz="2000" dirty="0" err="1" smtClean="0">
                <a:latin typeface="Garamond" panose="02020404030301010803" pitchFamily="18" charset="0"/>
              </a:rPr>
              <a:t>SalePrice</a:t>
            </a:r>
            <a:r>
              <a:rPr lang="fr-FR" altLang="fr-FR" sz="2000" dirty="0" smtClean="0">
                <a:latin typeface="Garamond" panose="02020404030301010803" pitchFamily="18" charset="0"/>
              </a:rPr>
              <a:t> dans l’ensemble d’entrainement, les deux jeux de données contiennent 79 variables qui donne des renseignement sur :</a:t>
            </a:r>
          </a:p>
          <a:p>
            <a:pPr marL="0" indent="0" algn="just">
              <a:buNone/>
            </a:pPr>
            <a:r>
              <a:rPr lang="fr-FR" altLang="fr-FR" sz="2000" dirty="0">
                <a:latin typeface="Garamond" panose="02020404030301010803" pitchFamily="18" charset="0"/>
              </a:rPr>
              <a:t>	</a:t>
            </a:r>
            <a:r>
              <a:rPr lang="fr-FR" altLang="fr-FR" sz="2000" dirty="0" smtClean="0">
                <a:latin typeface="Garamond" panose="02020404030301010803" pitchFamily="18" charset="0"/>
              </a:rPr>
              <a:t>- la localisation et les appréciations générales de la propriété</a:t>
            </a:r>
          </a:p>
          <a:p>
            <a:pPr marL="0" indent="0" algn="just">
              <a:buNone/>
            </a:pPr>
            <a:r>
              <a:rPr lang="fr-FR" altLang="fr-FR" sz="2000" dirty="0">
                <a:latin typeface="Garamond" panose="02020404030301010803" pitchFamily="18" charset="0"/>
              </a:rPr>
              <a:t>	</a:t>
            </a:r>
            <a:r>
              <a:rPr lang="fr-FR" altLang="fr-FR" sz="2000" dirty="0" smtClean="0">
                <a:latin typeface="Garamond" panose="02020404030301010803" pitchFamily="18" charset="0"/>
              </a:rPr>
              <a:t>- la maison située sur la propriété</a:t>
            </a:r>
          </a:p>
          <a:p>
            <a:pPr marL="0" indent="0" algn="just">
              <a:buNone/>
            </a:pPr>
            <a:r>
              <a:rPr lang="fr-FR" altLang="fr-FR" sz="2000" dirty="0">
                <a:latin typeface="Garamond" panose="02020404030301010803" pitchFamily="18" charset="0"/>
              </a:rPr>
              <a:t>	</a:t>
            </a:r>
            <a:r>
              <a:rPr lang="fr-FR" altLang="fr-FR" sz="2000" dirty="0" smtClean="0">
                <a:latin typeface="Garamond" panose="02020404030301010803" pitchFamily="18" charset="0"/>
              </a:rPr>
              <a:t>-  les attributs de luxes si présent ( garage, terrasse, le porche)</a:t>
            </a:r>
          </a:p>
          <a:p>
            <a:pPr marL="0" indent="0" algn="just">
              <a:buNone/>
            </a:pPr>
            <a:r>
              <a:rPr lang="fr-FR" altLang="fr-FR" sz="2000" dirty="0" smtClean="0">
                <a:latin typeface="Garamond" panose="02020404030301010803" pitchFamily="18" charset="0"/>
              </a:rPr>
              <a:t>	- la vente</a:t>
            </a:r>
          </a:p>
          <a:p>
            <a:pPr marL="0" indent="0" algn="just">
              <a:buNone/>
            </a:pPr>
            <a:endParaRPr lang="uk-UA" altLang="fr-FR" sz="2000" dirty="0">
              <a:latin typeface="Garamond" panose="02020404030301010803" pitchFamily="18" charset="0"/>
            </a:endParaRPr>
          </a:p>
        </p:txBody>
      </p:sp>
      <p:sp>
        <p:nvSpPr>
          <p:cNvPr id="5" name="Titre 1"/>
          <p:cNvSpPr>
            <a:spLocks noGrp="1"/>
          </p:cNvSpPr>
          <p:nvPr>
            <p:ph type="title"/>
          </p:nvPr>
        </p:nvSpPr>
        <p:spPr>
          <a:xfrm>
            <a:off x="2843808" y="577468"/>
            <a:ext cx="6588966" cy="862692"/>
          </a:xfrm>
        </p:spPr>
        <p:txBody>
          <a:bodyPr/>
          <a:lstStyle/>
          <a:p>
            <a:r>
              <a:rPr lang="fr-FR" sz="3000" b="1" dirty="0" smtClean="0">
                <a:latin typeface="Garamond" panose="02020404030301010803" pitchFamily="18" charset="0"/>
              </a:rPr>
              <a:t> PRESENTATION DES DONNEES</a:t>
            </a:r>
            <a:endParaRPr lang="fr-FR" sz="3000" b="1" dirty="0">
              <a:latin typeface="Garamond" panose="02020404030301010803" pitchFamily="18" charset="0"/>
            </a:endParaRPr>
          </a:p>
        </p:txBody>
      </p:sp>
      <p:graphicFrame>
        <p:nvGraphicFramePr>
          <p:cNvPr id="7" name="Diagramme 6"/>
          <p:cNvGraphicFramePr/>
          <p:nvPr>
            <p:extLst>
              <p:ext uri="{D42A27DB-BD31-4B8C-83A1-F6EECF244321}">
                <p14:modId xmlns:p14="http://schemas.microsoft.com/office/powerpoint/2010/main" val="2599100889"/>
              </p:ext>
            </p:extLst>
          </p:nvPr>
        </p:nvGraphicFramePr>
        <p:xfrm>
          <a:off x="0" y="1916832"/>
          <a:ext cx="5363090" cy="49411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428700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183560" y="2060848"/>
            <a:ext cx="3960440" cy="2316777"/>
          </a:xfrm>
        </p:spPr>
        <p:txBody>
          <a:bodyPr/>
          <a:lstStyle/>
          <a:p>
            <a:pPr marL="0" indent="0">
              <a:lnSpc>
                <a:spcPct val="90000"/>
              </a:lnSpc>
              <a:buNone/>
            </a:pPr>
            <a:r>
              <a:rPr lang="fr-FR" altLang="fr-FR" sz="2000" dirty="0" smtClean="0">
                <a:latin typeface="Garamond" panose="02020404030301010803" pitchFamily="18" charset="0"/>
              </a:rPr>
              <a:t> </a:t>
            </a:r>
          </a:p>
          <a:p>
            <a:pPr marL="0" indent="0">
              <a:lnSpc>
                <a:spcPct val="90000"/>
              </a:lnSpc>
              <a:buNone/>
            </a:pPr>
            <a:endParaRPr lang="fr-FR" altLang="fr-FR" sz="2000" dirty="0">
              <a:latin typeface="Garamond" panose="02020404030301010803" pitchFamily="18" charset="0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fr-FR" altLang="fr-FR" sz="2000" dirty="0" smtClean="0">
                <a:latin typeface="Garamond" panose="02020404030301010803" pitchFamily="18" charset="0"/>
              </a:rPr>
              <a:t>Suivant le type de variables, il s’agit de :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fr-FR" altLang="fr-FR" sz="2000" dirty="0" smtClean="0">
                <a:latin typeface="Garamond" panose="02020404030301010803" pitchFamily="18" charset="0"/>
              </a:rPr>
              <a:t>	- 43 variable qualitatives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fr-FR" altLang="fr-FR" sz="2000" dirty="0">
                <a:latin typeface="Garamond" panose="02020404030301010803" pitchFamily="18" charset="0"/>
              </a:rPr>
              <a:t>	</a:t>
            </a:r>
            <a:r>
              <a:rPr lang="fr-FR" altLang="fr-FR" sz="2000" dirty="0" smtClean="0">
                <a:latin typeface="Garamond" panose="02020404030301010803" pitchFamily="18" charset="0"/>
              </a:rPr>
              <a:t>- 36 variables quantitatives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fr-FR" altLang="fr-FR" sz="2000" dirty="0" smtClean="0">
                <a:latin typeface="Garamond" panose="02020404030301010803" pitchFamily="18" charset="0"/>
              </a:rPr>
              <a:t>	</a:t>
            </a:r>
            <a:endParaRPr lang="uk-UA" altLang="fr-FR" sz="2000" dirty="0">
              <a:latin typeface="Garamond" panose="02020404030301010803" pitchFamily="18" charset="0"/>
            </a:endParaRPr>
          </a:p>
        </p:txBody>
      </p:sp>
      <p:sp>
        <p:nvSpPr>
          <p:cNvPr id="5" name="Titre 1"/>
          <p:cNvSpPr>
            <a:spLocks noGrp="1"/>
          </p:cNvSpPr>
          <p:nvPr>
            <p:ph type="title"/>
          </p:nvPr>
        </p:nvSpPr>
        <p:spPr>
          <a:xfrm>
            <a:off x="2915816" y="332656"/>
            <a:ext cx="6588966" cy="862692"/>
          </a:xfrm>
        </p:spPr>
        <p:txBody>
          <a:bodyPr/>
          <a:lstStyle/>
          <a:p>
            <a:r>
              <a:rPr lang="fr-FR" sz="3000" b="1" dirty="0" smtClean="0">
                <a:latin typeface="Garamond" panose="02020404030301010803" pitchFamily="18" charset="0"/>
              </a:rPr>
              <a:t> PRESENTATION DES DONNEES</a:t>
            </a:r>
            <a:endParaRPr lang="fr-FR" sz="3000" b="1" dirty="0">
              <a:latin typeface="Garamond" panose="02020404030301010803" pitchFamily="18" charset="0"/>
            </a:endParaRPr>
          </a:p>
        </p:txBody>
      </p:sp>
      <p:pic>
        <p:nvPicPr>
          <p:cNvPr id="3074" name="Picture 2" descr="Construire une maison moderne | Les Provinciales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03" b="98058" l="5125" r="90000">
                        <a14:foregroundMark x1="6500" y1="96893" x2="6500" y2="968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3991535"/>
            <a:ext cx="3888432" cy="2503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ZoneTexte 1"/>
          <p:cNvSpPr txBox="1"/>
          <p:nvPr/>
        </p:nvSpPr>
        <p:spPr>
          <a:xfrm>
            <a:off x="558307" y="2411515"/>
            <a:ext cx="374441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fr-FR" altLang="fr-FR" sz="2000" dirty="0">
                <a:solidFill>
                  <a:schemeClr val="bg2">
                    <a:lumMod val="50000"/>
                  </a:schemeClr>
                </a:solidFill>
                <a:latin typeface="Garamond" panose="02020404030301010803" pitchFamily="18" charset="0"/>
              </a:rPr>
              <a:t>Suivant la nature des variables, il s’agit de :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fr-FR" altLang="fr-FR" sz="2000" dirty="0">
                <a:solidFill>
                  <a:schemeClr val="bg2">
                    <a:lumMod val="50000"/>
                  </a:schemeClr>
                </a:solidFill>
                <a:latin typeface="Garamond" panose="02020404030301010803" pitchFamily="18" charset="0"/>
              </a:rPr>
              <a:t>	- 23 variables catégorielles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fr-FR" altLang="fr-FR" sz="2000" dirty="0">
                <a:solidFill>
                  <a:schemeClr val="bg2">
                    <a:lumMod val="50000"/>
                  </a:schemeClr>
                </a:solidFill>
                <a:latin typeface="Garamond" panose="02020404030301010803" pitchFamily="18" charset="0"/>
              </a:rPr>
              <a:t>	- 23 variables ordinales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fr-FR" altLang="fr-FR" sz="2000" dirty="0">
                <a:solidFill>
                  <a:schemeClr val="bg2">
                    <a:lumMod val="50000"/>
                  </a:schemeClr>
                </a:solidFill>
                <a:latin typeface="Garamond" panose="02020404030301010803" pitchFamily="18" charset="0"/>
              </a:rPr>
              <a:t>	- 33 variables numériques</a:t>
            </a:r>
          </a:p>
        </p:txBody>
      </p:sp>
      <p:graphicFrame>
        <p:nvGraphicFramePr>
          <p:cNvPr id="7" name="Diagramme 6"/>
          <p:cNvGraphicFramePr/>
          <p:nvPr>
            <p:extLst>
              <p:ext uri="{D42A27DB-BD31-4B8C-83A1-F6EECF244321}">
                <p14:modId xmlns:p14="http://schemas.microsoft.com/office/powerpoint/2010/main" val="999237046"/>
              </p:ext>
            </p:extLst>
          </p:nvPr>
        </p:nvGraphicFramePr>
        <p:xfrm>
          <a:off x="0" y="1916832"/>
          <a:ext cx="5363090" cy="49411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149" y="2564904"/>
            <a:ext cx="6768752" cy="4135413"/>
          </a:xfrm>
          <a:prstGeom prst="rect">
            <a:avLst/>
          </a:prstGeom>
        </p:spPr>
      </p:pic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403648" y="1990531"/>
            <a:ext cx="5184576" cy="504056"/>
          </a:xfrm>
        </p:spPr>
        <p:txBody>
          <a:bodyPr/>
          <a:lstStyle/>
          <a:p>
            <a:pPr marL="0" indent="0" algn="ctr">
              <a:lnSpc>
                <a:spcPct val="90000"/>
              </a:lnSpc>
              <a:buNone/>
            </a:pPr>
            <a:r>
              <a:rPr lang="fr-FR" altLang="fr-FR" sz="2000" dirty="0" smtClean="0">
                <a:latin typeface="Garamond" panose="02020404030301010803" pitchFamily="18" charset="0"/>
              </a:rPr>
              <a:t>Les valeurs manquantes</a:t>
            </a:r>
            <a:endParaRPr lang="uk-UA" altLang="fr-FR" sz="2000" dirty="0">
              <a:latin typeface="Garamond" panose="02020404030301010803" pitchFamily="18" charset="0"/>
            </a:endParaRPr>
          </a:p>
        </p:txBody>
      </p:sp>
      <p:sp>
        <p:nvSpPr>
          <p:cNvPr id="5" name="Titre 1"/>
          <p:cNvSpPr>
            <a:spLocks noGrp="1"/>
          </p:cNvSpPr>
          <p:nvPr>
            <p:ph type="title"/>
          </p:nvPr>
        </p:nvSpPr>
        <p:spPr>
          <a:xfrm>
            <a:off x="2915816" y="332656"/>
            <a:ext cx="6588966" cy="862692"/>
          </a:xfrm>
        </p:spPr>
        <p:txBody>
          <a:bodyPr/>
          <a:lstStyle/>
          <a:p>
            <a:r>
              <a:rPr lang="fr-FR" sz="3000" b="1" dirty="0" smtClean="0">
                <a:latin typeface="Garamond" panose="02020404030301010803" pitchFamily="18" charset="0"/>
              </a:rPr>
              <a:t> PRESENTATION DES DONNEES</a:t>
            </a:r>
            <a:endParaRPr lang="fr-FR" sz="3000" b="1" dirty="0">
              <a:latin typeface="Garamond" panose="02020404030301010803" pitchFamily="18" charset="0"/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7889" y="2564904"/>
            <a:ext cx="1709978" cy="3883616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137" y="2564904"/>
            <a:ext cx="6768752" cy="4135413"/>
          </a:xfrm>
          <a:prstGeom prst="rect">
            <a:avLst/>
          </a:prstGeom>
        </p:spPr>
      </p:pic>
      <p:graphicFrame>
        <p:nvGraphicFramePr>
          <p:cNvPr id="8" name="Diagramme 7"/>
          <p:cNvGraphicFramePr/>
          <p:nvPr>
            <p:extLst>
              <p:ext uri="{D42A27DB-BD31-4B8C-83A1-F6EECF244321}">
                <p14:modId xmlns:p14="http://schemas.microsoft.com/office/powerpoint/2010/main" val="996169645"/>
              </p:ext>
            </p:extLst>
          </p:nvPr>
        </p:nvGraphicFramePr>
        <p:xfrm>
          <a:off x="0" y="1916832"/>
          <a:ext cx="5363090" cy="49411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163167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/>
          <p:cNvSpPr>
            <a:spLocks noGrp="1"/>
          </p:cNvSpPr>
          <p:nvPr>
            <p:ph type="title"/>
          </p:nvPr>
        </p:nvSpPr>
        <p:spPr>
          <a:xfrm>
            <a:off x="2915816" y="332656"/>
            <a:ext cx="6588966" cy="862692"/>
          </a:xfrm>
        </p:spPr>
        <p:txBody>
          <a:bodyPr/>
          <a:lstStyle/>
          <a:p>
            <a:r>
              <a:rPr lang="fr-FR" sz="3000" b="1" dirty="0" smtClean="0">
                <a:latin typeface="Garamond" panose="02020404030301010803" pitchFamily="18" charset="0"/>
              </a:rPr>
              <a:t> PRESENTATION DES DONNEES</a:t>
            </a:r>
            <a:endParaRPr lang="fr-FR" sz="3000" b="1" dirty="0">
              <a:latin typeface="Garamond" panose="02020404030301010803" pitchFamily="18" charset="0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3203848" y="2059444"/>
            <a:ext cx="3528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solidFill>
                  <a:schemeClr val="bg2">
                    <a:lumMod val="50000"/>
                  </a:schemeClr>
                </a:solidFill>
                <a:latin typeface="Garamond" panose="02020404030301010803" pitchFamily="18" charset="0"/>
              </a:rPr>
              <a:t>CORRECTIONS</a:t>
            </a:r>
            <a:endParaRPr lang="fr-FR" dirty="0">
              <a:solidFill>
                <a:schemeClr val="bg2">
                  <a:lumMod val="50000"/>
                </a:schemeClr>
              </a:solidFill>
              <a:latin typeface="Garamond" panose="02020404030301010803" pitchFamily="18" charset="0"/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2492896"/>
            <a:ext cx="8280920" cy="4371018"/>
          </a:xfrm>
          <a:prstGeom prst="rect">
            <a:avLst/>
          </a:prstGeom>
        </p:spPr>
      </p:pic>
      <p:graphicFrame>
        <p:nvGraphicFramePr>
          <p:cNvPr id="8" name="Diagramme 7"/>
          <p:cNvGraphicFramePr/>
          <p:nvPr>
            <p:extLst>
              <p:ext uri="{D42A27DB-BD31-4B8C-83A1-F6EECF244321}">
                <p14:modId xmlns:p14="http://schemas.microsoft.com/office/powerpoint/2010/main" val="2625989261"/>
              </p:ext>
            </p:extLst>
          </p:nvPr>
        </p:nvGraphicFramePr>
        <p:xfrm>
          <a:off x="0" y="1916832"/>
          <a:ext cx="5363090" cy="49411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483115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825" y="3666122"/>
            <a:ext cx="4248472" cy="3042927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2722" y="3645024"/>
            <a:ext cx="4511278" cy="3172091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1691680" y="2227234"/>
            <a:ext cx="74168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 smtClean="0">
                <a:solidFill>
                  <a:schemeClr val="bg2">
                    <a:lumMod val="50000"/>
                  </a:schemeClr>
                </a:solidFill>
                <a:latin typeface="Garamond" panose="02020404030301010803" pitchFamily="18" charset="0"/>
              </a:rPr>
              <a:t>L’observation des valeurs aberrantes peut s’est faite de deux manières:</a:t>
            </a:r>
          </a:p>
          <a:p>
            <a:pPr algn="just"/>
            <a:r>
              <a:rPr lang="fr-FR" dirty="0" smtClean="0">
                <a:solidFill>
                  <a:schemeClr val="bg2">
                    <a:lumMod val="50000"/>
                  </a:schemeClr>
                </a:solidFill>
                <a:latin typeface="Garamond" panose="02020404030301010803" pitchFamily="18" charset="0"/>
              </a:rPr>
              <a:t>- Le document </a:t>
            </a:r>
            <a:r>
              <a:rPr lang="fr-FR" dirty="0" smtClean="0">
                <a:solidFill>
                  <a:schemeClr val="bg2">
                    <a:lumMod val="50000"/>
                  </a:schemeClr>
                </a:solidFill>
                <a:latin typeface="Garamond" panose="02020404030301010803" pitchFamily="18" charset="0"/>
                <a:hlinkClick r:id="rId4"/>
              </a:rPr>
              <a:t>https://ww2.amstat.org/publications/jse/v19n3/decock.pdf</a:t>
            </a:r>
            <a:r>
              <a:rPr lang="fr-FR" dirty="0" smtClean="0">
                <a:solidFill>
                  <a:schemeClr val="bg2">
                    <a:lumMod val="50000"/>
                  </a:schemeClr>
                </a:solidFill>
                <a:latin typeface="Garamond" panose="02020404030301010803" pitchFamily="18" charset="0"/>
              </a:rPr>
              <a:t> suggère la visualisation du nuage de point de la variable </a:t>
            </a:r>
            <a:r>
              <a:rPr lang="fr-FR" dirty="0" err="1" smtClean="0">
                <a:solidFill>
                  <a:schemeClr val="bg2">
                    <a:lumMod val="50000"/>
                  </a:schemeClr>
                </a:solidFill>
                <a:latin typeface="Garamond" panose="02020404030301010803" pitchFamily="18" charset="0"/>
              </a:rPr>
              <a:t>GrLivArea</a:t>
            </a:r>
            <a:endParaRPr lang="fr-FR" dirty="0" smtClean="0">
              <a:solidFill>
                <a:schemeClr val="bg2">
                  <a:lumMod val="50000"/>
                </a:schemeClr>
              </a:solidFill>
              <a:latin typeface="Garamond" panose="02020404030301010803" pitchFamily="18" charset="0"/>
            </a:endParaRPr>
          </a:p>
          <a:p>
            <a:pPr algn="just"/>
            <a:r>
              <a:rPr lang="fr-FR" dirty="0" smtClean="0">
                <a:solidFill>
                  <a:schemeClr val="bg2">
                    <a:lumMod val="50000"/>
                  </a:schemeClr>
                </a:solidFill>
                <a:latin typeface="Garamond" panose="02020404030301010803" pitchFamily="18" charset="0"/>
              </a:rPr>
              <a:t>- la courbe de la variables </a:t>
            </a:r>
            <a:r>
              <a:rPr lang="fr-FR" dirty="0" err="1" smtClean="0">
                <a:solidFill>
                  <a:schemeClr val="bg2">
                    <a:lumMod val="50000"/>
                  </a:schemeClr>
                </a:solidFill>
                <a:latin typeface="Garamond" panose="02020404030301010803" pitchFamily="18" charset="0"/>
              </a:rPr>
              <a:t>SalePrice</a:t>
            </a:r>
            <a:endParaRPr lang="fr-FR" dirty="0">
              <a:solidFill>
                <a:schemeClr val="bg2">
                  <a:lumMod val="50000"/>
                </a:schemeClr>
              </a:solidFill>
              <a:latin typeface="Garamond" panose="02020404030301010803" pitchFamily="18" charset="0"/>
            </a:endParaRPr>
          </a:p>
        </p:txBody>
      </p:sp>
      <p:sp>
        <p:nvSpPr>
          <p:cNvPr id="8" name="Titre 1"/>
          <p:cNvSpPr>
            <a:spLocks noGrp="1"/>
          </p:cNvSpPr>
          <p:nvPr>
            <p:ph type="title"/>
          </p:nvPr>
        </p:nvSpPr>
        <p:spPr>
          <a:xfrm>
            <a:off x="2915816" y="332656"/>
            <a:ext cx="6588966" cy="862692"/>
          </a:xfrm>
        </p:spPr>
        <p:txBody>
          <a:bodyPr/>
          <a:lstStyle/>
          <a:p>
            <a:r>
              <a:rPr lang="fr-FR" sz="3000" b="1" dirty="0" smtClean="0">
                <a:latin typeface="Garamond" panose="02020404030301010803" pitchFamily="18" charset="0"/>
              </a:rPr>
              <a:t> PRESENTATION DES DONNEES</a:t>
            </a:r>
            <a:endParaRPr lang="fr-FR" sz="3000" b="1" dirty="0">
              <a:latin typeface="Garamond" panose="02020404030301010803" pitchFamily="18" charset="0"/>
            </a:endParaRPr>
          </a:p>
        </p:txBody>
      </p:sp>
      <p:graphicFrame>
        <p:nvGraphicFramePr>
          <p:cNvPr id="10" name="Diagramme 9"/>
          <p:cNvGraphicFramePr/>
          <p:nvPr>
            <p:extLst>
              <p:ext uri="{D42A27DB-BD31-4B8C-83A1-F6EECF244321}">
                <p14:modId xmlns:p14="http://schemas.microsoft.com/office/powerpoint/2010/main" val="1009360286"/>
              </p:ext>
            </p:extLst>
          </p:nvPr>
        </p:nvGraphicFramePr>
        <p:xfrm>
          <a:off x="63635" y="1911341"/>
          <a:ext cx="5363090" cy="49411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3382586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>
          <a:xfrm>
            <a:off x="2771800" y="332656"/>
            <a:ext cx="5842296" cy="1104851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3000" b="1" i="0" u="none" strike="noStrike" kern="1200" cap="none" spc="0" normalizeH="0" baseline="0" noProof="0" smtClean="0">
                <a:ln w="3175" cmpd="sng"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Garamond" panose="02020404030301010803"/>
                <a:ea typeface="+mj-ea"/>
                <a:cs typeface="+mj-cs"/>
              </a:rPr>
              <a:t>PRESENTATION DES MODELES</a:t>
            </a:r>
            <a:endParaRPr kumimoji="0" lang="fr-FR" sz="3000" b="1" i="0" u="none" strike="noStrike" kern="1200" cap="none" spc="0" normalizeH="0" baseline="0" noProof="0" dirty="0">
              <a:ln w="3175" cmpd="sng">
                <a:noFill/>
              </a:ln>
              <a:solidFill>
                <a:sysClr val="windowText" lastClr="000000">
                  <a:lumMod val="85000"/>
                  <a:lumOff val="15000"/>
                </a:sysClr>
              </a:solidFill>
              <a:effectLst/>
              <a:uLnTx/>
              <a:uFillTx/>
              <a:latin typeface="Garamond" panose="02020404030301010803"/>
              <a:ea typeface="+mj-ea"/>
              <a:cs typeface="+mj-cs"/>
            </a:endParaRPr>
          </a:p>
        </p:txBody>
      </p:sp>
      <p:graphicFrame>
        <p:nvGraphicFramePr>
          <p:cNvPr id="2" name="Diagramme 1"/>
          <p:cNvGraphicFramePr/>
          <p:nvPr>
            <p:extLst>
              <p:ext uri="{D42A27DB-BD31-4B8C-83A1-F6EECF244321}">
                <p14:modId xmlns:p14="http://schemas.microsoft.com/office/powerpoint/2010/main" val="245811430"/>
              </p:ext>
            </p:extLst>
          </p:nvPr>
        </p:nvGraphicFramePr>
        <p:xfrm>
          <a:off x="1331640" y="1916832"/>
          <a:ext cx="6192688" cy="37444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Flèche vers le bas 4"/>
          <p:cNvSpPr/>
          <p:nvPr/>
        </p:nvSpPr>
        <p:spPr>
          <a:xfrm>
            <a:off x="4211960" y="5757944"/>
            <a:ext cx="360040" cy="238613"/>
          </a:xfrm>
          <a:prstGeom prst="downArrow">
            <a:avLst/>
          </a:prstGeom>
          <a:solidFill>
            <a:srgbClr val="C2C2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6" name="Groupe 5"/>
          <p:cNvGrpSpPr/>
          <p:nvPr/>
        </p:nvGrpSpPr>
        <p:grpSpPr>
          <a:xfrm>
            <a:off x="3323066" y="6237312"/>
            <a:ext cx="2137827" cy="454679"/>
            <a:chOff x="2027430" y="3204484"/>
            <a:chExt cx="2137827" cy="454679"/>
          </a:xfrm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</p:grpSpPr>
        <p:sp>
          <p:nvSpPr>
            <p:cNvPr id="7" name="Rectangle 6"/>
            <p:cNvSpPr/>
            <p:nvPr/>
          </p:nvSpPr>
          <p:spPr>
            <a:xfrm>
              <a:off x="2027430" y="3204484"/>
              <a:ext cx="2137827" cy="454679"/>
            </a:xfrm>
            <a:prstGeom prst="rect">
              <a:avLst/>
            </a:prstGeom>
            <a:solidFill>
              <a:srgbClr val="FF9900"/>
            </a:soli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p3d prstMaterial="metal">
              <a:bevelT w="88900" h="88900"/>
            </a:sp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8" name="ZoneTexte 7"/>
            <p:cNvSpPr txBox="1"/>
            <p:nvPr/>
          </p:nvSpPr>
          <p:spPr>
            <a:xfrm>
              <a:off x="2027430" y="3204484"/>
              <a:ext cx="2137827" cy="454679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2456" tIns="92456" rIns="92456" bIns="92456" numCol="1" spcCol="1270" anchor="ctr" anchorCtr="0">
              <a:noAutofit/>
            </a:bodyPr>
            <a:lstStyle/>
            <a:p>
              <a:pPr lvl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fr-FR" sz="1300" b="1" dirty="0" smtClean="0">
                  <a:solidFill>
                    <a:schemeClr val="bg2">
                      <a:lumMod val="50000"/>
                    </a:schemeClr>
                  </a:solidFill>
                </a:rPr>
                <a:t>LA REGRESSION</a:t>
              </a:r>
              <a:endParaRPr lang="fr-FR" sz="1300" b="1" kern="12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graphicFrame>
        <p:nvGraphicFramePr>
          <p:cNvPr id="9" name="Diagramme 8"/>
          <p:cNvGraphicFramePr/>
          <p:nvPr>
            <p:extLst>
              <p:ext uri="{D42A27DB-BD31-4B8C-83A1-F6EECF244321}">
                <p14:modId xmlns:p14="http://schemas.microsoft.com/office/powerpoint/2010/main" val="27760589"/>
              </p:ext>
            </p:extLst>
          </p:nvPr>
        </p:nvGraphicFramePr>
        <p:xfrm>
          <a:off x="0" y="1916832"/>
          <a:ext cx="5363090" cy="49411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1704186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plate">
  <a:themeElements>
    <a:clrScheme name="template 8">
      <a:dk1>
        <a:srgbClr val="4D4D4D"/>
      </a:dk1>
      <a:lt1>
        <a:srgbClr val="FFFFFF"/>
      </a:lt1>
      <a:dk2>
        <a:srgbClr val="4D4D4D"/>
      </a:dk2>
      <a:lt2>
        <a:srgbClr val="393939"/>
      </a:lt2>
      <a:accent1>
        <a:srgbClr val="858585"/>
      </a:accent1>
      <a:accent2>
        <a:srgbClr val="939393"/>
      </a:accent2>
      <a:accent3>
        <a:srgbClr val="FFFFFF"/>
      </a:accent3>
      <a:accent4>
        <a:srgbClr val="404040"/>
      </a:accent4>
      <a:accent5>
        <a:srgbClr val="C2C2C2"/>
      </a:accent5>
      <a:accent6>
        <a:srgbClr val="858585"/>
      </a:accent6>
      <a:hlink>
        <a:srgbClr val="696969"/>
      </a:hlink>
      <a:folHlink>
        <a:srgbClr val="DDDDDD"/>
      </a:folHlink>
    </a:clrScheme>
    <a:fontScheme name="templa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template 1">
        <a:dk1>
          <a:srgbClr val="4D4D4D"/>
        </a:dk1>
        <a:lt1>
          <a:srgbClr val="FFFFFF"/>
        </a:lt1>
        <a:dk2>
          <a:srgbClr val="4D4D4D"/>
        </a:dk2>
        <a:lt2>
          <a:srgbClr val="11163C"/>
        </a:lt2>
        <a:accent1>
          <a:srgbClr val="212B53"/>
        </a:accent1>
        <a:accent2>
          <a:srgbClr val="364481"/>
        </a:accent2>
        <a:accent3>
          <a:srgbClr val="FFFFFF"/>
        </a:accent3>
        <a:accent4>
          <a:srgbClr val="404040"/>
        </a:accent4>
        <a:accent5>
          <a:srgbClr val="ABACB3"/>
        </a:accent5>
        <a:accent6>
          <a:srgbClr val="303D74"/>
        </a:accent6>
        <a:hlink>
          <a:srgbClr val="3E4985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2">
        <a:dk1>
          <a:srgbClr val="4D4D4D"/>
        </a:dk1>
        <a:lt1>
          <a:srgbClr val="FFFFFF"/>
        </a:lt1>
        <a:dk2>
          <a:srgbClr val="4D4D4D"/>
        </a:dk2>
        <a:lt2>
          <a:srgbClr val="0D254C"/>
        </a:lt2>
        <a:accent1>
          <a:srgbClr val="254B83"/>
        </a:accent1>
        <a:accent2>
          <a:srgbClr val="406DAA"/>
        </a:accent2>
        <a:accent3>
          <a:srgbClr val="FFFFFF"/>
        </a:accent3>
        <a:accent4>
          <a:srgbClr val="404040"/>
        </a:accent4>
        <a:accent5>
          <a:srgbClr val="ACB1C1"/>
        </a:accent5>
        <a:accent6>
          <a:srgbClr val="39629A"/>
        </a:accent6>
        <a:hlink>
          <a:srgbClr val="3267B4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3">
        <a:dk1>
          <a:srgbClr val="4D4D4D"/>
        </a:dk1>
        <a:lt1>
          <a:srgbClr val="FFFFFF"/>
        </a:lt1>
        <a:dk2>
          <a:srgbClr val="4D4D4D"/>
        </a:dk2>
        <a:lt2>
          <a:srgbClr val="363B45"/>
        </a:lt2>
        <a:accent1>
          <a:srgbClr val="A99D9B"/>
        </a:accent1>
        <a:accent2>
          <a:srgbClr val="565A66"/>
        </a:accent2>
        <a:accent3>
          <a:srgbClr val="FFFFFF"/>
        </a:accent3>
        <a:accent4>
          <a:srgbClr val="404040"/>
        </a:accent4>
        <a:accent5>
          <a:srgbClr val="D1CCCB"/>
        </a:accent5>
        <a:accent6>
          <a:srgbClr val="4D515C"/>
        </a:accent6>
        <a:hlink>
          <a:srgbClr val="927154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4">
        <a:dk1>
          <a:srgbClr val="4D4D4D"/>
        </a:dk1>
        <a:lt1>
          <a:srgbClr val="FFFFFF"/>
        </a:lt1>
        <a:dk2>
          <a:srgbClr val="4D4D4D"/>
        </a:dk2>
        <a:lt2>
          <a:srgbClr val="2E3236"/>
        </a:lt2>
        <a:accent1>
          <a:srgbClr val="B26920"/>
        </a:accent1>
        <a:accent2>
          <a:srgbClr val="6F7F8D"/>
        </a:accent2>
        <a:accent3>
          <a:srgbClr val="FFFFFF"/>
        </a:accent3>
        <a:accent4>
          <a:srgbClr val="404040"/>
        </a:accent4>
        <a:accent5>
          <a:srgbClr val="D5B9AB"/>
        </a:accent5>
        <a:accent6>
          <a:srgbClr val="64727F"/>
        </a:accent6>
        <a:hlink>
          <a:srgbClr val="EEC722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5">
        <a:dk1>
          <a:srgbClr val="4D4D4D"/>
        </a:dk1>
        <a:lt1>
          <a:srgbClr val="FFFFFF"/>
        </a:lt1>
        <a:dk2>
          <a:srgbClr val="4D4D4D"/>
        </a:dk2>
        <a:lt2>
          <a:srgbClr val="2E3236"/>
        </a:lt2>
        <a:accent1>
          <a:srgbClr val="9BB6EE"/>
        </a:accent1>
        <a:accent2>
          <a:srgbClr val="6F7F8D"/>
        </a:accent2>
        <a:accent3>
          <a:srgbClr val="FFFFFF"/>
        </a:accent3>
        <a:accent4>
          <a:srgbClr val="404040"/>
        </a:accent4>
        <a:accent5>
          <a:srgbClr val="CBD7F5"/>
        </a:accent5>
        <a:accent6>
          <a:srgbClr val="64727F"/>
        </a:accent6>
        <a:hlink>
          <a:srgbClr val="84AAF3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6">
        <a:dk1>
          <a:srgbClr val="4D4D4D"/>
        </a:dk1>
        <a:lt1>
          <a:srgbClr val="FFFFFF"/>
        </a:lt1>
        <a:dk2>
          <a:srgbClr val="4D4D4D"/>
        </a:dk2>
        <a:lt2>
          <a:srgbClr val="40494F"/>
        </a:lt2>
        <a:accent1>
          <a:srgbClr val="6D7D8A"/>
        </a:accent1>
        <a:accent2>
          <a:srgbClr val="A7A7A7"/>
        </a:accent2>
        <a:accent3>
          <a:srgbClr val="FFFFFF"/>
        </a:accent3>
        <a:accent4>
          <a:srgbClr val="404040"/>
        </a:accent4>
        <a:accent5>
          <a:srgbClr val="BABFC4"/>
        </a:accent5>
        <a:accent6>
          <a:srgbClr val="979797"/>
        </a:accent6>
        <a:hlink>
          <a:srgbClr val="7F7F7F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7">
        <a:dk1>
          <a:srgbClr val="4D4D4D"/>
        </a:dk1>
        <a:lt1>
          <a:srgbClr val="FFFFFF"/>
        </a:lt1>
        <a:dk2>
          <a:srgbClr val="4D4D4D"/>
        </a:dk2>
        <a:lt2>
          <a:srgbClr val="454D52"/>
        </a:lt2>
        <a:accent1>
          <a:srgbClr val="7D8B97"/>
        </a:accent1>
        <a:accent2>
          <a:srgbClr val="CBCBCB"/>
        </a:accent2>
        <a:accent3>
          <a:srgbClr val="FFFFFF"/>
        </a:accent3>
        <a:accent4>
          <a:srgbClr val="404040"/>
        </a:accent4>
        <a:accent5>
          <a:srgbClr val="BFC4C9"/>
        </a:accent5>
        <a:accent6>
          <a:srgbClr val="B8B8B8"/>
        </a:accent6>
        <a:hlink>
          <a:srgbClr val="515869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8">
        <a:dk1>
          <a:srgbClr val="4D4D4D"/>
        </a:dk1>
        <a:lt1>
          <a:srgbClr val="FFFFFF"/>
        </a:lt1>
        <a:dk2>
          <a:srgbClr val="4D4D4D"/>
        </a:dk2>
        <a:lt2>
          <a:srgbClr val="393939"/>
        </a:lt2>
        <a:accent1>
          <a:srgbClr val="858585"/>
        </a:accent1>
        <a:accent2>
          <a:srgbClr val="939393"/>
        </a:accent2>
        <a:accent3>
          <a:srgbClr val="FFFFFF"/>
        </a:accent3>
        <a:accent4>
          <a:srgbClr val="404040"/>
        </a:accent4>
        <a:accent5>
          <a:srgbClr val="C2C2C2"/>
        </a:accent5>
        <a:accent6>
          <a:srgbClr val="858585"/>
        </a:accent6>
        <a:hlink>
          <a:srgbClr val="696969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9">
        <a:dk1>
          <a:srgbClr val="4D4D4D"/>
        </a:dk1>
        <a:lt1>
          <a:srgbClr val="FFFFFF"/>
        </a:lt1>
        <a:dk2>
          <a:srgbClr val="4D4D4D"/>
        </a:dk2>
        <a:lt2>
          <a:srgbClr val="4F5056"/>
        </a:lt2>
        <a:accent1>
          <a:srgbClr val="7E7F8E"/>
        </a:accent1>
        <a:accent2>
          <a:srgbClr val="C0C1C5"/>
        </a:accent2>
        <a:accent3>
          <a:srgbClr val="FFFFFF"/>
        </a:accent3>
        <a:accent4>
          <a:srgbClr val="404040"/>
        </a:accent4>
        <a:accent5>
          <a:srgbClr val="C0C0C6"/>
        </a:accent5>
        <a:accent6>
          <a:srgbClr val="AEAFB2"/>
        </a:accent6>
        <a:hlink>
          <a:srgbClr val="ACAFB7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0">
        <a:dk1>
          <a:srgbClr val="4D4D4D"/>
        </a:dk1>
        <a:lt1>
          <a:srgbClr val="FFFFFF"/>
        </a:lt1>
        <a:dk2>
          <a:srgbClr val="4D4D4D"/>
        </a:dk2>
        <a:lt2>
          <a:srgbClr val="85978F"/>
        </a:lt2>
        <a:accent1>
          <a:srgbClr val="9DA499"/>
        </a:accent1>
        <a:accent2>
          <a:srgbClr val="A5B9BA"/>
        </a:accent2>
        <a:accent3>
          <a:srgbClr val="FFFFFF"/>
        </a:accent3>
        <a:accent4>
          <a:srgbClr val="404040"/>
        </a:accent4>
        <a:accent5>
          <a:srgbClr val="CCCFCA"/>
        </a:accent5>
        <a:accent6>
          <a:srgbClr val="95A7A8"/>
        </a:accent6>
        <a:hlink>
          <a:srgbClr val="ABB4AB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1">
        <a:dk1>
          <a:srgbClr val="4D4D4D"/>
        </a:dk1>
        <a:lt1>
          <a:srgbClr val="FFFFFF"/>
        </a:lt1>
        <a:dk2>
          <a:srgbClr val="4D4D4D"/>
        </a:dk2>
        <a:lt2>
          <a:srgbClr val="484847"/>
        </a:lt2>
        <a:accent1>
          <a:srgbClr val="7C7C74"/>
        </a:accent1>
        <a:accent2>
          <a:srgbClr val="AFB2AA"/>
        </a:accent2>
        <a:accent3>
          <a:srgbClr val="FFFFFF"/>
        </a:accent3>
        <a:accent4>
          <a:srgbClr val="404040"/>
        </a:accent4>
        <a:accent5>
          <a:srgbClr val="BFBFBC"/>
        </a:accent5>
        <a:accent6>
          <a:srgbClr val="9EA19A"/>
        </a:accent6>
        <a:hlink>
          <a:srgbClr val="D4D2C6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</Template>
  <TotalTime>2142</TotalTime>
  <Words>814</Words>
  <Application>Microsoft Office PowerPoint</Application>
  <PresentationFormat>Affichage à l'écran (4:3)</PresentationFormat>
  <Paragraphs>154</Paragraphs>
  <Slides>28</Slides>
  <Notes>3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28</vt:i4>
      </vt:variant>
    </vt:vector>
  </HeadingPairs>
  <TitlesOfParts>
    <vt:vector size="34" baseType="lpstr">
      <vt:lpstr>Arial</vt:lpstr>
      <vt:lpstr>Cambria Math</vt:lpstr>
      <vt:lpstr>Edwardian Script ITC</vt:lpstr>
      <vt:lpstr>Garamond</vt:lpstr>
      <vt:lpstr>Wingdings</vt:lpstr>
      <vt:lpstr>template</vt:lpstr>
      <vt:lpstr>PROJET DE MACHINE LEARNING</vt:lpstr>
      <vt:lpstr> INTRODUCTION</vt:lpstr>
      <vt:lpstr>Présentation PowerPoint</vt:lpstr>
      <vt:lpstr> PRESENTATION DES DONNEES</vt:lpstr>
      <vt:lpstr> PRESENTATION DES DONNEES</vt:lpstr>
      <vt:lpstr> PRESENTATION DES DONNEES</vt:lpstr>
      <vt:lpstr> PRESENTATION DES DONNEES</vt:lpstr>
      <vt:lpstr> PRESENTATION DES DONNEES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CONCLUSION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 DE MACHINE LEARNING</dc:title>
  <dc:creator>DELL</dc:creator>
  <cp:lastModifiedBy>DELL</cp:lastModifiedBy>
  <cp:revision>82</cp:revision>
  <dcterms:created xsi:type="dcterms:W3CDTF">2023-01-10T14:35:35Z</dcterms:created>
  <dcterms:modified xsi:type="dcterms:W3CDTF">2023-01-15T18:53:25Z</dcterms:modified>
</cp:coreProperties>
</file>